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9" r:id="rId1"/>
    <p:sldMasterId id="2147487415" r:id="rId2"/>
    <p:sldMasterId id="2147488918" r:id="rId3"/>
  </p:sldMasterIdLst>
  <p:notesMasterIdLst>
    <p:notesMasterId r:id="rId47"/>
  </p:notesMasterIdLst>
  <p:sldIdLst>
    <p:sldId id="2807" r:id="rId4"/>
    <p:sldId id="2214" r:id="rId5"/>
    <p:sldId id="4490" r:id="rId6"/>
    <p:sldId id="4491" r:id="rId7"/>
    <p:sldId id="4516" r:id="rId8"/>
    <p:sldId id="4517" r:id="rId9"/>
    <p:sldId id="4518" r:id="rId10"/>
    <p:sldId id="4519" r:id="rId11"/>
    <p:sldId id="4520" r:id="rId12"/>
    <p:sldId id="4521" r:id="rId13"/>
    <p:sldId id="4522" r:id="rId14"/>
    <p:sldId id="4523" r:id="rId15"/>
    <p:sldId id="4524" r:id="rId16"/>
    <p:sldId id="4525" r:id="rId17"/>
    <p:sldId id="4526" r:id="rId18"/>
    <p:sldId id="4527" r:id="rId19"/>
    <p:sldId id="4528" r:id="rId20"/>
    <p:sldId id="4529" r:id="rId21"/>
    <p:sldId id="4493" r:id="rId22"/>
    <p:sldId id="4530" r:id="rId23"/>
    <p:sldId id="4414" r:id="rId24"/>
    <p:sldId id="4531" r:id="rId25"/>
    <p:sldId id="4494" r:id="rId26"/>
    <p:sldId id="4532" r:id="rId27"/>
    <p:sldId id="4473" r:id="rId28"/>
    <p:sldId id="4495" r:id="rId29"/>
    <p:sldId id="4533" r:id="rId30"/>
    <p:sldId id="4474" r:id="rId31"/>
    <p:sldId id="4496" r:id="rId32"/>
    <p:sldId id="4475" r:id="rId33"/>
    <p:sldId id="4497" r:id="rId34"/>
    <p:sldId id="4498" r:id="rId35"/>
    <p:sldId id="4534" r:id="rId36"/>
    <p:sldId id="4535" r:id="rId37"/>
    <p:sldId id="4499" r:id="rId38"/>
    <p:sldId id="4500" r:id="rId39"/>
    <p:sldId id="4501" r:id="rId40"/>
    <p:sldId id="4502" r:id="rId41"/>
    <p:sldId id="4503" r:id="rId42"/>
    <p:sldId id="4536" r:id="rId43"/>
    <p:sldId id="4537" r:id="rId44"/>
    <p:sldId id="4476" r:id="rId45"/>
    <p:sldId id="4538" r:id="rId4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Garamond" panose="02020404030301010803" pitchFamily="18" charset="0"/>
        <a:ea typeface="SimSun"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Garamond" panose="02020404030301010803" pitchFamily="18" charset="0"/>
        <a:ea typeface="SimSun"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Garamond" panose="02020404030301010803" pitchFamily="18" charset="0"/>
        <a:ea typeface="SimSun"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Garamond" panose="02020404030301010803" pitchFamily="18" charset="0"/>
        <a:ea typeface="SimSun"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Garamond" panose="02020404030301010803" pitchFamily="18" charset="0"/>
        <a:ea typeface="SimSun" panose="02010600030101010101" pitchFamily="2" charset="-122"/>
        <a:cs typeface="+mn-cs"/>
      </a:defRPr>
    </a:lvl5pPr>
    <a:lvl6pPr marL="2286000" algn="l" defTabSz="914400" rtl="0" eaLnBrk="1" latinLnBrk="0" hangingPunct="1">
      <a:defRPr kern="1200">
        <a:solidFill>
          <a:schemeClr val="tx1"/>
        </a:solidFill>
        <a:latin typeface="Garamond" panose="02020404030301010803" pitchFamily="18" charset="0"/>
        <a:ea typeface="SimSun" panose="02010600030101010101" pitchFamily="2" charset="-122"/>
        <a:cs typeface="+mn-cs"/>
      </a:defRPr>
    </a:lvl6pPr>
    <a:lvl7pPr marL="2743200" algn="l" defTabSz="914400" rtl="0" eaLnBrk="1" latinLnBrk="0" hangingPunct="1">
      <a:defRPr kern="1200">
        <a:solidFill>
          <a:schemeClr val="tx1"/>
        </a:solidFill>
        <a:latin typeface="Garamond" panose="02020404030301010803" pitchFamily="18" charset="0"/>
        <a:ea typeface="SimSun" panose="02010600030101010101" pitchFamily="2" charset="-122"/>
        <a:cs typeface="+mn-cs"/>
      </a:defRPr>
    </a:lvl7pPr>
    <a:lvl8pPr marL="3200400" algn="l" defTabSz="914400" rtl="0" eaLnBrk="1" latinLnBrk="0" hangingPunct="1">
      <a:defRPr kern="1200">
        <a:solidFill>
          <a:schemeClr val="tx1"/>
        </a:solidFill>
        <a:latin typeface="Garamond" panose="02020404030301010803" pitchFamily="18" charset="0"/>
        <a:ea typeface="SimSun" panose="02010600030101010101" pitchFamily="2" charset="-122"/>
        <a:cs typeface="+mn-cs"/>
      </a:defRPr>
    </a:lvl8pPr>
    <a:lvl9pPr marL="3657600" algn="l" defTabSz="914400" rtl="0" eaLnBrk="1" latinLnBrk="0" hangingPunct="1">
      <a:defRPr kern="1200">
        <a:solidFill>
          <a:schemeClr val="tx1"/>
        </a:solidFill>
        <a:latin typeface="Garamond" panose="02020404030301010803" pitchFamily="18" charset="0"/>
        <a:ea typeface="SimSun"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DDEB"/>
    <a:srgbClr val="F2E6DE"/>
    <a:srgbClr val="ECD3ED"/>
    <a:srgbClr val="9C582E"/>
    <a:srgbClr val="E6F159"/>
    <a:srgbClr val="D5D4F0"/>
    <a:srgbClr val="C6C4EA"/>
    <a:srgbClr val="B3F7CF"/>
    <a:srgbClr val="F4F9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29" autoAdjust="0"/>
    <p:restoredTop sz="86199" autoAdjust="0"/>
  </p:normalViewPr>
  <p:slideViewPr>
    <p:cSldViewPr>
      <p:cViewPr varScale="1">
        <p:scale>
          <a:sx n="59" d="100"/>
          <a:sy n="59" d="100"/>
        </p:scale>
        <p:origin x="87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vl1pPr>
          </a:lstStyle>
          <a:p>
            <a:pPr>
              <a:defRPr/>
            </a:pPr>
            <a:fld id="{99CCE0B4-C554-4028-BE49-6CBFC4E010E2}" type="datetimeFigureOut">
              <a:rPr lang="en-US"/>
              <a:pPr>
                <a:defRPr/>
              </a:pPr>
              <a:t>11/8/2026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42236B70-6EF3-423E-AD2A-A676B2D6A9D0}" type="slidenum">
              <a:rPr lang="en-US" altLang="en-US"/>
              <a:pPr>
                <a:defRPr/>
              </a:pPr>
              <a:t>‹#›</a:t>
            </a:fld>
            <a:endParaRPr lang="en-US" altLang="en-US"/>
          </a:p>
        </p:txBody>
      </p:sp>
    </p:spTree>
    <p:extLst>
      <p:ext uri="{BB962C8B-B14F-4D97-AF65-F5344CB8AC3E}">
        <p14:creationId xmlns:p14="http://schemas.microsoft.com/office/powerpoint/2010/main" val="22336133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AAA547EE-9C5F-4B7F-B881-4B67D407AE6B}"/>
              </a:ext>
            </a:extLst>
          </p:cNvPr>
          <p:cNvSpPr>
            <a:spLocks noGrp="1"/>
          </p:cNvSpPr>
          <p:nvPr>
            <p:ph type="dt" sz="half" idx="10"/>
          </p:nvPr>
        </p:nvSpPr>
        <p:spPr/>
        <p:txBody>
          <a:bodyPr/>
          <a:lstStyle>
            <a:lvl1pPr>
              <a:defRPr/>
            </a:lvl1pPr>
          </a:lstStyle>
          <a:p>
            <a:pPr>
              <a:defRPr/>
            </a:pPr>
            <a:fld id="{3E067D8B-447D-4806-840C-3761697763ED}" type="datetime1">
              <a:rPr lang="en-US"/>
              <a:pPr>
                <a:defRPr/>
              </a:pPr>
              <a:t>11/8/2026</a:t>
            </a:fld>
            <a:endParaRPr lang="en-US"/>
          </a:p>
        </p:txBody>
      </p:sp>
      <p:sp>
        <p:nvSpPr>
          <p:cNvPr id="5" name="Footer Placeholder 4">
            <a:extLst>
              <a:ext uri="{FF2B5EF4-FFF2-40B4-BE49-F238E27FC236}">
                <a16:creationId xmlns:a16="http://schemas.microsoft.com/office/drawing/2014/main" id="{C06C25BD-E135-4117-A265-131B2351AE6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FE3A814-5C35-4693-9A8D-ECCE9F952597}"/>
              </a:ext>
            </a:extLst>
          </p:cNvPr>
          <p:cNvSpPr>
            <a:spLocks noGrp="1"/>
          </p:cNvSpPr>
          <p:nvPr>
            <p:ph type="sldNum" sz="quarter" idx="12"/>
          </p:nvPr>
        </p:nvSpPr>
        <p:spPr/>
        <p:txBody>
          <a:bodyPr/>
          <a:lstStyle>
            <a:lvl1pPr>
              <a:defRPr/>
            </a:lvl1pPr>
          </a:lstStyle>
          <a:p>
            <a:pPr>
              <a:defRPr/>
            </a:pPr>
            <a:fld id="{01FFF816-7056-4407-9C4C-9DBF6102623A}" type="slidenum">
              <a:rPr lang="en-US" altLang="en-US"/>
              <a:pPr>
                <a:defRPr/>
              </a:pPr>
              <a:t>‹#›</a:t>
            </a:fld>
            <a:endParaRPr lang="en-US" altLang="en-US"/>
          </a:p>
        </p:txBody>
      </p:sp>
    </p:spTree>
    <p:extLst>
      <p:ext uri="{BB962C8B-B14F-4D97-AF65-F5344CB8AC3E}">
        <p14:creationId xmlns:p14="http://schemas.microsoft.com/office/powerpoint/2010/main" val="2564853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2226D8-D52D-41B5-ACA1-2352531B230F}"/>
              </a:ext>
            </a:extLst>
          </p:cNvPr>
          <p:cNvSpPr>
            <a:spLocks noGrp="1"/>
          </p:cNvSpPr>
          <p:nvPr>
            <p:ph type="dt" sz="half" idx="10"/>
          </p:nvPr>
        </p:nvSpPr>
        <p:spPr/>
        <p:txBody>
          <a:bodyPr/>
          <a:lstStyle>
            <a:lvl1pPr>
              <a:defRPr/>
            </a:lvl1pPr>
          </a:lstStyle>
          <a:p>
            <a:pPr>
              <a:defRPr/>
            </a:pPr>
            <a:fld id="{1B304EDE-B6F7-4B63-8BCC-2981C887842A}" type="datetime1">
              <a:rPr lang="en-US"/>
              <a:pPr>
                <a:defRPr/>
              </a:pPr>
              <a:t>11/8/2026</a:t>
            </a:fld>
            <a:endParaRPr lang="en-US"/>
          </a:p>
        </p:txBody>
      </p:sp>
      <p:sp>
        <p:nvSpPr>
          <p:cNvPr id="5" name="Footer Placeholder 4">
            <a:extLst>
              <a:ext uri="{FF2B5EF4-FFF2-40B4-BE49-F238E27FC236}">
                <a16:creationId xmlns:a16="http://schemas.microsoft.com/office/drawing/2014/main" id="{DDAD5FB6-4E42-42B0-A91D-5A6C3C22E60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FFF8D12-AE3C-40FC-875F-42F7027B51D7}"/>
              </a:ext>
            </a:extLst>
          </p:cNvPr>
          <p:cNvSpPr>
            <a:spLocks noGrp="1"/>
          </p:cNvSpPr>
          <p:nvPr>
            <p:ph type="sldNum" sz="quarter" idx="12"/>
          </p:nvPr>
        </p:nvSpPr>
        <p:spPr/>
        <p:txBody>
          <a:bodyPr/>
          <a:lstStyle>
            <a:lvl1pPr>
              <a:defRPr/>
            </a:lvl1pPr>
          </a:lstStyle>
          <a:p>
            <a:pPr>
              <a:defRPr/>
            </a:pPr>
            <a:fld id="{85531465-F40B-4509-B7CF-2EE0D8B9E1FB}" type="slidenum">
              <a:rPr lang="en-US" altLang="en-US"/>
              <a:pPr>
                <a:defRPr/>
              </a:pPr>
              <a:t>‹#›</a:t>
            </a:fld>
            <a:endParaRPr lang="en-US" altLang="en-US"/>
          </a:p>
        </p:txBody>
      </p:sp>
    </p:spTree>
    <p:extLst>
      <p:ext uri="{BB962C8B-B14F-4D97-AF65-F5344CB8AC3E}">
        <p14:creationId xmlns:p14="http://schemas.microsoft.com/office/powerpoint/2010/main" val="757982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7C0A4B-3120-4193-9CBC-E35CEC4A91C1}"/>
              </a:ext>
            </a:extLst>
          </p:cNvPr>
          <p:cNvSpPr>
            <a:spLocks noGrp="1"/>
          </p:cNvSpPr>
          <p:nvPr>
            <p:ph type="dt" sz="half" idx="10"/>
          </p:nvPr>
        </p:nvSpPr>
        <p:spPr/>
        <p:txBody>
          <a:bodyPr/>
          <a:lstStyle>
            <a:lvl1pPr>
              <a:defRPr/>
            </a:lvl1pPr>
          </a:lstStyle>
          <a:p>
            <a:pPr>
              <a:defRPr/>
            </a:pPr>
            <a:fld id="{D121EC4D-2419-4B22-93B1-51C67215E1FC}" type="datetime1">
              <a:rPr lang="en-US"/>
              <a:pPr>
                <a:defRPr/>
              </a:pPr>
              <a:t>11/8/2026</a:t>
            </a:fld>
            <a:endParaRPr lang="en-US"/>
          </a:p>
        </p:txBody>
      </p:sp>
      <p:sp>
        <p:nvSpPr>
          <p:cNvPr id="5" name="Footer Placeholder 4">
            <a:extLst>
              <a:ext uri="{FF2B5EF4-FFF2-40B4-BE49-F238E27FC236}">
                <a16:creationId xmlns:a16="http://schemas.microsoft.com/office/drawing/2014/main" id="{54F3BBF6-D928-4C0C-8B78-A8CCFC84E82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07217AC-2FB6-4377-A875-4C43E79261B7}"/>
              </a:ext>
            </a:extLst>
          </p:cNvPr>
          <p:cNvSpPr>
            <a:spLocks noGrp="1"/>
          </p:cNvSpPr>
          <p:nvPr>
            <p:ph type="sldNum" sz="quarter" idx="12"/>
          </p:nvPr>
        </p:nvSpPr>
        <p:spPr/>
        <p:txBody>
          <a:bodyPr/>
          <a:lstStyle>
            <a:lvl1pPr>
              <a:defRPr/>
            </a:lvl1pPr>
          </a:lstStyle>
          <a:p>
            <a:pPr>
              <a:defRPr/>
            </a:pPr>
            <a:fld id="{D0FD6C0F-3C4E-4678-B1C2-68AD9883DFAD}" type="slidenum">
              <a:rPr lang="en-US" altLang="en-US"/>
              <a:pPr>
                <a:defRPr/>
              </a:pPr>
              <a:t>‹#›</a:t>
            </a:fld>
            <a:endParaRPr lang="en-US" altLang="en-US"/>
          </a:p>
        </p:txBody>
      </p:sp>
    </p:spTree>
    <p:extLst>
      <p:ext uri="{BB962C8B-B14F-4D97-AF65-F5344CB8AC3E}">
        <p14:creationId xmlns:p14="http://schemas.microsoft.com/office/powerpoint/2010/main" val="2615921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99813387-DD00-42F4-B65F-9827263B6432}"/>
              </a:ext>
            </a:extLst>
          </p:cNvPr>
          <p:cNvSpPr>
            <a:spLocks noGrp="1"/>
          </p:cNvSpPr>
          <p:nvPr>
            <p:ph type="dt" sz="half" idx="10"/>
          </p:nvPr>
        </p:nvSpPr>
        <p:spPr/>
        <p:txBody>
          <a:bodyPr/>
          <a:lstStyle>
            <a:lvl1pPr>
              <a:defRPr/>
            </a:lvl1pPr>
          </a:lstStyle>
          <a:p>
            <a:pPr>
              <a:defRPr/>
            </a:pPr>
            <a:fld id="{39AFAC5B-FFE3-4B23-9764-C27BCF322085}" type="datetime1">
              <a:rPr lang="en-US"/>
              <a:pPr>
                <a:defRPr/>
              </a:pPr>
              <a:t>11/8/2026</a:t>
            </a:fld>
            <a:endParaRPr lang="en-US"/>
          </a:p>
        </p:txBody>
      </p:sp>
      <p:sp>
        <p:nvSpPr>
          <p:cNvPr id="6" name="Footer Placeholder 4">
            <a:extLst>
              <a:ext uri="{FF2B5EF4-FFF2-40B4-BE49-F238E27FC236}">
                <a16:creationId xmlns:a16="http://schemas.microsoft.com/office/drawing/2014/main" id="{96071734-1BAC-471A-B552-256545B72927}"/>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F7C286D-8B60-476E-B064-1A0567051600}"/>
              </a:ext>
            </a:extLst>
          </p:cNvPr>
          <p:cNvSpPr>
            <a:spLocks noGrp="1"/>
          </p:cNvSpPr>
          <p:nvPr>
            <p:ph type="sldNum" sz="quarter" idx="12"/>
          </p:nvPr>
        </p:nvSpPr>
        <p:spPr/>
        <p:txBody>
          <a:bodyPr/>
          <a:lstStyle>
            <a:lvl1pPr>
              <a:defRPr/>
            </a:lvl1pPr>
          </a:lstStyle>
          <a:p>
            <a:pPr>
              <a:defRPr/>
            </a:pPr>
            <a:fld id="{25969938-843D-429C-83EA-95C64632D989}" type="slidenum">
              <a:rPr lang="en-US" altLang="en-US"/>
              <a:pPr>
                <a:defRPr/>
              </a:pPr>
              <a:t>‹#›</a:t>
            </a:fld>
            <a:endParaRPr lang="en-US" altLang="en-US"/>
          </a:p>
        </p:txBody>
      </p:sp>
    </p:spTree>
    <p:extLst>
      <p:ext uri="{BB962C8B-B14F-4D97-AF65-F5344CB8AC3E}">
        <p14:creationId xmlns:p14="http://schemas.microsoft.com/office/powerpoint/2010/main" val="779197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6916749C-18BF-48FE-8A3C-59ADCFAD9E4A}"/>
              </a:ext>
            </a:extLst>
          </p:cNvPr>
          <p:cNvSpPr>
            <a:spLocks noGrp="1"/>
          </p:cNvSpPr>
          <p:nvPr>
            <p:ph type="dt" sz="half" idx="10"/>
          </p:nvPr>
        </p:nvSpPr>
        <p:spPr/>
        <p:txBody>
          <a:bodyPr/>
          <a:lstStyle>
            <a:lvl1pPr>
              <a:defRPr/>
            </a:lvl1pPr>
          </a:lstStyle>
          <a:p>
            <a:pPr>
              <a:defRPr/>
            </a:pPr>
            <a:fld id="{1AF6CC98-713D-4111-B2FE-3D63E890C5D9}" type="datetime1">
              <a:rPr lang="en-US"/>
              <a:pPr>
                <a:defRPr/>
              </a:pPr>
              <a:t>11/8/2026</a:t>
            </a:fld>
            <a:endParaRPr lang="en-US"/>
          </a:p>
        </p:txBody>
      </p:sp>
      <p:sp>
        <p:nvSpPr>
          <p:cNvPr id="8" name="Footer Placeholder 4">
            <a:extLst>
              <a:ext uri="{FF2B5EF4-FFF2-40B4-BE49-F238E27FC236}">
                <a16:creationId xmlns:a16="http://schemas.microsoft.com/office/drawing/2014/main" id="{EBCF58F3-4B2E-46A4-B066-CA373CD7ABE2}"/>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D6E3B31-10EA-4E3C-AC6D-A2B42B3730E7}"/>
              </a:ext>
            </a:extLst>
          </p:cNvPr>
          <p:cNvSpPr>
            <a:spLocks noGrp="1"/>
          </p:cNvSpPr>
          <p:nvPr>
            <p:ph type="sldNum" sz="quarter" idx="12"/>
          </p:nvPr>
        </p:nvSpPr>
        <p:spPr/>
        <p:txBody>
          <a:bodyPr/>
          <a:lstStyle>
            <a:lvl1pPr>
              <a:defRPr/>
            </a:lvl1pPr>
          </a:lstStyle>
          <a:p>
            <a:pPr>
              <a:defRPr/>
            </a:pPr>
            <a:fld id="{77CA4D73-F60C-440E-93E3-012DEC5B270C}" type="slidenum">
              <a:rPr lang="en-US" altLang="en-US"/>
              <a:pPr>
                <a:defRPr/>
              </a:pPr>
              <a:t>‹#›</a:t>
            </a:fld>
            <a:endParaRPr lang="en-US" altLang="en-US"/>
          </a:p>
        </p:txBody>
      </p:sp>
    </p:spTree>
    <p:extLst>
      <p:ext uri="{BB962C8B-B14F-4D97-AF65-F5344CB8AC3E}">
        <p14:creationId xmlns:p14="http://schemas.microsoft.com/office/powerpoint/2010/main" val="2595200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2AC161EB-7B9A-4DED-B2CC-7A2CDB8689F6}"/>
              </a:ext>
            </a:extLst>
          </p:cNvPr>
          <p:cNvSpPr>
            <a:spLocks noGrp="1"/>
          </p:cNvSpPr>
          <p:nvPr>
            <p:ph type="dt" sz="half" idx="10"/>
          </p:nvPr>
        </p:nvSpPr>
        <p:spPr/>
        <p:txBody>
          <a:bodyPr/>
          <a:lstStyle>
            <a:lvl1pPr>
              <a:defRPr/>
            </a:lvl1pPr>
          </a:lstStyle>
          <a:p>
            <a:pPr>
              <a:defRPr/>
            </a:pPr>
            <a:fld id="{AD613DD9-E229-4AA9-A02A-63C2F5BF25D2}" type="datetime1">
              <a:rPr lang="en-US"/>
              <a:pPr>
                <a:defRPr/>
              </a:pPr>
              <a:t>11/8/2026</a:t>
            </a:fld>
            <a:endParaRPr lang="en-US"/>
          </a:p>
        </p:txBody>
      </p:sp>
      <p:sp>
        <p:nvSpPr>
          <p:cNvPr id="4" name="Footer Placeholder 4">
            <a:extLst>
              <a:ext uri="{FF2B5EF4-FFF2-40B4-BE49-F238E27FC236}">
                <a16:creationId xmlns:a16="http://schemas.microsoft.com/office/drawing/2014/main" id="{F88B699F-DC4E-404A-9195-DDD69450C3B6}"/>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D25A9CC8-E29C-4199-A222-1CD4739703FD}"/>
              </a:ext>
            </a:extLst>
          </p:cNvPr>
          <p:cNvSpPr>
            <a:spLocks noGrp="1"/>
          </p:cNvSpPr>
          <p:nvPr>
            <p:ph type="sldNum" sz="quarter" idx="12"/>
          </p:nvPr>
        </p:nvSpPr>
        <p:spPr/>
        <p:txBody>
          <a:bodyPr/>
          <a:lstStyle>
            <a:lvl1pPr>
              <a:defRPr/>
            </a:lvl1pPr>
          </a:lstStyle>
          <a:p>
            <a:pPr>
              <a:defRPr/>
            </a:pPr>
            <a:fld id="{811C2B2B-3B11-4F3E-AC7E-1C470D068689}" type="slidenum">
              <a:rPr lang="en-US" altLang="en-US"/>
              <a:pPr>
                <a:defRPr/>
              </a:pPr>
              <a:t>‹#›</a:t>
            </a:fld>
            <a:endParaRPr lang="en-US" altLang="en-US"/>
          </a:p>
        </p:txBody>
      </p:sp>
    </p:spTree>
    <p:extLst>
      <p:ext uri="{BB962C8B-B14F-4D97-AF65-F5344CB8AC3E}">
        <p14:creationId xmlns:p14="http://schemas.microsoft.com/office/powerpoint/2010/main" val="3051499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C4F2A25-AFF8-4894-8262-2EDCB480C246}"/>
              </a:ext>
            </a:extLst>
          </p:cNvPr>
          <p:cNvSpPr>
            <a:spLocks noGrp="1"/>
          </p:cNvSpPr>
          <p:nvPr>
            <p:ph type="dt" sz="half" idx="10"/>
          </p:nvPr>
        </p:nvSpPr>
        <p:spPr/>
        <p:txBody>
          <a:bodyPr/>
          <a:lstStyle>
            <a:lvl1pPr>
              <a:defRPr/>
            </a:lvl1pPr>
          </a:lstStyle>
          <a:p>
            <a:pPr>
              <a:defRPr/>
            </a:pPr>
            <a:fld id="{CE4232AB-25B5-4749-8F7C-DA579E56FEA4}" type="datetime1">
              <a:rPr lang="en-US"/>
              <a:pPr>
                <a:defRPr/>
              </a:pPr>
              <a:t>11/8/2026</a:t>
            </a:fld>
            <a:endParaRPr lang="en-US"/>
          </a:p>
        </p:txBody>
      </p:sp>
      <p:sp>
        <p:nvSpPr>
          <p:cNvPr id="3" name="Footer Placeholder 4">
            <a:extLst>
              <a:ext uri="{FF2B5EF4-FFF2-40B4-BE49-F238E27FC236}">
                <a16:creationId xmlns:a16="http://schemas.microsoft.com/office/drawing/2014/main" id="{39214CB8-1D0B-485F-8216-F8C88322076F}"/>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9DB0EFC4-D4FC-4A4A-ABB7-F8B38B63C092}"/>
              </a:ext>
            </a:extLst>
          </p:cNvPr>
          <p:cNvSpPr>
            <a:spLocks noGrp="1"/>
          </p:cNvSpPr>
          <p:nvPr>
            <p:ph type="sldNum" sz="quarter" idx="12"/>
          </p:nvPr>
        </p:nvSpPr>
        <p:spPr/>
        <p:txBody>
          <a:bodyPr/>
          <a:lstStyle>
            <a:lvl1pPr>
              <a:defRPr/>
            </a:lvl1pPr>
          </a:lstStyle>
          <a:p>
            <a:pPr>
              <a:defRPr/>
            </a:pPr>
            <a:fld id="{8B935964-74FD-49DD-A88E-61BE6975745F}" type="slidenum">
              <a:rPr lang="en-US" altLang="en-US"/>
              <a:pPr>
                <a:defRPr/>
              </a:pPr>
              <a:t>‹#›</a:t>
            </a:fld>
            <a:endParaRPr lang="en-US" altLang="en-US"/>
          </a:p>
        </p:txBody>
      </p:sp>
    </p:spTree>
    <p:extLst>
      <p:ext uri="{BB962C8B-B14F-4D97-AF65-F5344CB8AC3E}">
        <p14:creationId xmlns:p14="http://schemas.microsoft.com/office/powerpoint/2010/main" val="2970915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2C43CD0-CEA4-471E-81BE-DD34DC7E7E53}"/>
              </a:ext>
            </a:extLst>
          </p:cNvPr>
          <p:cNvSpPr>
            <a:spLocks noGrp="1"/>
          </p:cNvSpPr>
          <p:nvPr>
            <p:ph type="dt" sz="half" idx="10"/>
          </p:nvPr>
        </p:nvSpPr>
        <p:spPr/>
        <p:txBody>
          <a:bodyPr/>
          <a:lstStyle>
            <a:lvl1pPr>
              <a:defRPr/>
            </a:lvl1pPr>
          </a:lstStyle>
          <a:p>
            <a:pPr>
              <a:defRPr/>
            </a:pPr>
            <a:fld id="{5D503A79-4993-4327-844E-9966A046CEB7}" type="datetime1">
              <a:rPr lang="en-US"/>
              <a:pPr>
                <a:defRPr/>
              </a:pPr>
              <a:t>11/8/2026</a:t>
            </a:fld>
            <a:endParaRPr lang="en-US"/>
          </a:p>
        </p:txBody>
      </p:sp>
      <p:sp>
        <p:nvSpPr>
          <p:cNvPr id="6" name="Footer Placeholder 4">
            <a:extLst>
              <a:ext uri="{FF2B5EF4-FFF2-40B4-BE49-F238E27FC236}">
                <a16:creationId xmlns:a16="http://schemas.microsoft.com/office/drawing/2014/main" id="{AD2A6082-F6FD-45D3-B7CF-8D2C01B00E1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66BA9CE-22DD-44BD-9BCC-925EF3BC77B7}"/>
              </a:ext>
            </a:extLst>
          </p:cNvPr>
          <p:cNvSpPr>
            <a:spLocks noGrp="1"/>
          </p:cNvSpPr>
          <p:nvPr>
            <p:ph type="sldNum" sz="quarter" idx="12"/>
          </p:nvPr>
        </p:nvSpPr>
        <p:spPr/>
        <p:txBody>
          <a:bodyPr/>
          <a:lstStyle>
            <a:lvl1pPr>
              <a:defRPr/>
            </a:lvl1pPr>
          </a:lstStyle>
          <a:p>
            <a:pPr>
              <a:defRPr/>
            </a:pPr>
            <a:fld id="{3B19C334-597B-49EB-BFBE-C854CFA8678C}" type="slidenum">
              <a:rPr lang="en-US" altLang="en-US"/>
              <a:pPr>
                <a:defRPr/>
              </a:pPr>
              <a:t>‹#›</a:t>
            </a:fld>
            <a:endParaRPr lang="en-US" altLang="en-US"/>
          </a:p>
        </p:txBody>
      </p:sp>
    </p:spTree>
    <p:extLst>
      <p:ext uri="{BB962C8B-B14F-4D97-AF65-F5344CB8AC3E}">
        <p14:creationId xmlns:p14="http://schemas.microsoft.com/office/powerpoint/2010/main" val="1351394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F33BC50-C44C-4424-B200-B1D0AE19816C}"/>
              </a:ext>
            </a:extLst>
          </p:cNvPr>
          <p:cNvSpPr>
            <a:spLocks noGrp="1"/>
          </p:cNvSpPr>
          <p:nvPr>
            <p:ph type="dt" sz="half" idx="10"/>
          </p:nvPr>
        </p:nvSpPr>
        <p:spPr/>
        <p:txBody>
          <a:bodyPr/>
          <a:lstStyle>
            <a:lvl1pPr>
              <a:defRPr/>
            </a:lvl1pPr>
          </a:lstStyle>
          <a:p>
            <a:pPr>
              <a:defRPr/>
            </a:pPr>
            <a:fld id="{8E2F45A4-FF06-402D-9BF2-97C4A9066CB9}" type="datetime1">
              <a:rPr lang="en-US"/>
              <a:pPr>
                <a:defRPr/>
              </a:pPr>
              <a:t>11/8/2026</a:t>
            </a:fld>
            <a:endParaRPr lang="en-US"/>
          </a:p>
        </p:txBody>
      </p:sp>
      <p:sp>
        <p:nvSpPr>
          <p:cNvPr id="6" name="Footer Placeholder 4">
            <a:extLst>
              <a:ext uri="{FF2B5EF4-FFF2-40B4-BE49-F238E27FC236}">
                <a16:creationId xmlns:a16="http://schemas.microsoft.com/office/drawing/2014/main" id="{632DB6DC-ECC8-4701-B2FF-CC2D714849E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CD468CE-9765-45FD-BDF2-C84AA8FC9753}"/>
              </a:ext>
            </a:extLst>
          </p:cNvPr>
          <p:cNvSpPr>
            <a:spLocks noGrp="1"/>
          </p:cNvSpPr>
          <p:nvPr>
            <p:ph type="sldNum" sz="quarter" idx="12"/>
          </p:nvPr>
        </p:nvSpPr>
        <p:spPr/>
        <p:txBody>
          <a:bodyPr/>
          <a:lstStyle>
            <a:lvl1pPr>
              <a:defRPr/>
            </a:lvl1pPr>
          </a:lstStyle>
          <a:p>
            <a:pPr>
              <a:defRPr/>
            </a:pPr>
            <a:fld id="{3B23AAA0-3C81-4D50-A004-B208CF0044EB}" type="slidenum">
              <a:rPr lang="en-US" altLang="en-US"/>
              <a:pPr>
                <a:defRPr/>
              </a:pPr>
              <a:t>‹#›</a:t>
            </a:fld>
            <a:endParaRPr lang="en-US" altLang="en-US"/>
          </a:p>
        </p:txBody>
      </p:sp>
    </p:spTree>
    <p:extLst>
      <p:ext uri="{BB962C8B-B14F-4D97-AF65-F5344CB8AC3E}">
        <p14:creationId xmlns:p14="http://schemas.microsoft.com/office/powerpoint/2010/main" val="1409895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1034C19-0131-4963-8FB1-7F59CC4F2239}"/>
              </a:ext>
            </a:extLst>
          </p:cNvPr>
          <p:cNvSpPr>
            <a:spLocks noGrp="1"/>
          </p:cNvSpPr>
          <p:nvPr>
            <p:ph type="dt" sz="half" idx="10"/>
          </p:nvPr>
        </p:nvSpPr>
        <p:spPr/>
        <p:txBody>
          <a:bodyPr/>
          <a:lstStyle>
            <a:lvl1pPr>
              <a:defRPr/>
            </a:lvl1pPr>
          </a:lstStyle>
          <a:p>
            <a:pPr>
              <a:defRPr/>
            </a:pPr>
            <a:fld id="{A437812D-8455-49F8-8763-31EA88F711F5}" type="datetime1">
              <a:rPr lang="en-US"/>
              <a:pPr>
                <a:defRPr/>
              </a:pPr>
              <a:t>11/8/2026</a:t>
            </a:fld>
            <a:endParaRPr lang="en-US"/>
          </a:p>
        </p:txBody>
      </p:sp>
      <p:sp>
        <p:nvSpPr>
          <p:cNvPr id="5" name="Footer Placeholder 4">
            <a:extLst>
              <a:ext uri="{FF2B5EF4-FFF2-40B4-BE49-F238E27FC236}">
                <a16:creationId xmlns:a16="http://schemas.microsoft.com/office/drawing/2014/main" id="{F485FD7C-70A1-4FD7-99DA-2C3009340D6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1C0EB3A-C3AC-4EE7-B900-EE64CB9BBAC1}"/>
              </a:ext>
            </a:extLst>
          </p:cNvPr>
          <p:cNvSpPr>
            <a:spLocks noGrp="1"/>
          </p:cNvSpPr>
          <p:nvPr>
            <p:ph type="sldNum" sz="quarter" idx="12"/>
          </p:nvPr>
        </p:nvSpPr>
        <p:spPr/>
        <p:txBody>
          <a:bodyPr/>
          <a:lstStyle>
            <a:lvl1pPr>
              <a:defRPr/>
            </a:lvl1pPr>
          </a:lstStyle>
          <a:p>
            <a:pPr>
              <a:defRPr/>
            </a:pPr>
            <a:fld id="{BA26FF59-23D7-4ACB-84D0-45C3BD644BF8}" type="slidenum">
              <a:rPr lang="en-US" altLang="en-US"/>
              <a:pPr>
                <a:defRPr/>
              </a:pPr>
              <a:t>‹#›</a:t>
            </a:fld>
            <a:endParaRPr lang="en-US" altLang="en-US"/>
          </a:p>
        </p:txBody>
      </p:sp>
    </p:spTree>
    <p:extLst>
      <p:ext uri="{BB962C8B-B14F-4D97-AF65-F5344CB8AC3E}">
        <p14:creationId xmlns:p14="http://schemas.microsoft.com/office/powerpoint/2010/main" val="1500709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BE0837-DB8D-4463-9AE4-479A73181FD6}"/>
              </a:ext>
            </a:extLst>
          </p:cNvPr>
          <p:cNvSpPr>
            <a:spLocks noGrp="1"/>
          </p:cNvSpPr>
          <p:nvPr>
            <p:ph type="dt" sz="half" idx="10"/>
          </p:nvPr>
        </p:nvSpPr>
        <p:spPr/>
        <p:txBody>
          <a:bodyPr/>
          <a:lstStyle>
            <a:lvl1pPr>
              <a:defRPr/>
            </a:lvl1pPr>
          </a:lstStyle>
          <a:p>
            <a:pPr>
              <a:defRPr/>
            </a:pPr>
            <a:fld id="{93C8E269-E917-4493-87CF-A70118104007}" type="datetime1">
              <a:rPr lang="en-US"/>
              <a:pPr>
                <a:defRPr/>
              </a:pPr>
              <a:t>11/8/2026</a:t>
            </a:fld>
            <a:endParaRPr lang="en-US"/>
          </a:p>
        </p:txBody>
      </p:sp>
      <p:sp>
        <p:nvSpPr>
          <p:cNvPr id="5" name="Footer Placeholder 4">
            <a:extLst>
              <a:ext uri="{FF2B5EF4-FFF2-40B4-BE49-F238E27FC236}">
                <a16:creationId xmlns:a16="http://schemas.microsoft.com/office/drawing/2014/main" id="{D75C03EF-48A9-417C-8F08-26A287FC76E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8199034-5E40-4A43-BC5A-ABFF129BCC28}"/>
              </a:ext>
            </a:extLst>
          </p:cNvPr>
          <p:cNvSpPr>
            <a:spLocks noGrp="1"/>
          </p:cNvSpPr>
          <p:nvPr>
            <p:ph type="sldNum" sz="quarter" idx="12"/>
          </p:nvPr>
        </p:nvSpPr>
        <p:spPr/>
        <p:txBody>
          <a:bodyPr/>
          <a:lstStyle>
            <a:lvl1pPr>
              <a:defRPr/>
            </a:lvl1pPr>
          </a:lstStyle>
          <a:p>
            <a:pPr>
              <a:defRPr/>
            </a:pPr>
            <a:fld id="{FBF69AFB-4F7A-4EAB-931E-EC9B55EE2986}" type="slidenum">
              <a:rPr lang="en-US" altLang="en-US"/>
              <a:pPr>
                <a:defRPr/>
              </a:pPr>
              <a:t>‹#›</a:t>
            </a:fld>
            <a:endParaRPr lang="en-US" altLang="en-US"/>
          </a:p>
        </p:txBody>
      </p:sp>
    </p:spTree>
    <p:extLst>
      <p:ext uri="{BB962C8B-B14F-4D97-AF65-F5344CB8AC3E}">
        <p14:creationId xmlns:p14="http://schemas.microsoft.com/office/powerpoint/2010/main" val="42923831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18468102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39355321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33689370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16106394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29874696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9536136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37280783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11810089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11782239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24569431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7D48BE71-93B8-4E6C-B256-1FF6E6ECD4B6}" type="datetimeFigureOut">
              <a:rPr lang="zh-CN" altLang="en-US" smtClean="0"/>
              <a:t>2026/11/8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18891137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E32CCCD-573E-7382-375A-32190B6E1C3B}"/>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a:extLst>
              <a:ext uri="{FF2B5EF4-FFF2-40B4-BE49-F238E27FC236}">
                <a16:creationId xmlns:a16="http://schemas.microsoft.com/office/drawing/2014/main" id="{8C1229AB-B890-A490-8022-F9D46039BCAA}"/>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a:extLst>
              <a:ext uri="{FF2B5EF4-FFF2-40B4-BE49-F238E27FC236}">
                <a16:creationId xmlns:a16="http://schemas.microsoft.com/office/drawing/2014/main" id="{E53DC22A-F2FB-031E-B4F7-82E8221B9957}"/>
              </a:ext>
            </a:extLst>
          </p:cNvPr>
          <p:cNvSpPr>
            <a:spLocks noGrp="1" noChangeArrowheads="1"/>
          </p:cNvSpPr>
          <p:nvPr>
            <p:ph type="sldNum" sz="quarter" idx="12"/>
          </p:nvPr>
        </p:nvSpPr>
        <p:spPr>
          <a:ln/>
        </p:spPr>
        <p:txBody>
          <a:bodyPr/>
          <a:lstStyle>
            <a:lvl1pPr>
              <a:defRPr/>
            </a:lvl1pPr>
          </a:lstStyle>
          <a:p>
            <a:pPr>
              <a:defRPr/>
            </a:pPr>
            <a:fld id="{F7C6C9B5-3258-47D9-BDCD-E535269EC34E}" type="slidenum">
              <a:rPr lang="zh-CN" altLang="en-US"/>
              <a:pPr>
                <a:defRPr/>
              </a:pPr>
              <a:t>‹#›</a:t>
            </a:fld>
            <a:endParaRPr lang="en-US" altLang="zh-CN"/>
          </a:p>
        </p:txBody>
      </p:sp>
    </p:spTree>
    <p:extLst>
      <p:ext uri="{BB962C8B-B14F-4D97-AF65-F5344CB8AC3E}">
        <p14:creationId xmlns:p14="http://schemas.microsoft.com/office/powerpoint/2010/main" val="3344471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170" name="Title Placeholder 1">
            <a:extLst>
              <a:ext uri="{FF2B5EF4-FFF2-40B4-BE49-F238E27FC236}">
                <a16:creationId xmlns:a16="http://schemas.microsoft.com/office/drawing/2014/main" id="{72DBEFF4-EA75-4B0F-B08D-8EE1C4C74150}"/>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7171" name="Text Placeholder 2">
            <a:extLst>
              <a:ext uri="{FF2B5EF4-FFF2-40B4-BE49-F238E27FC236}">
                <a16:creationId xmlns:a16="http://schemas.microsoft.com/office/drawing/2014/main" id="{D334935C-DC33-49C7-A87B-6DF672008547}"/>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AA58CFB-F10E-46B1-9998-1821AF5A0BE0}"/>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a:defRPr/>
            </a:pPr>
            <a:fld id="{FD1FEF7B-61E1-456A-A82C-40901A8BB5CE}" type="datetime1">
              <a:rPr lang="en-US"/>
              <a:pPr>
                <a:defRPr/>
              </a:pPr>
              <a:t>11/8/2026</a:t>
            </a:fld>
            <a:endParaRPr lang="en-US"/>
          </a:p>
        </p:txBody>
      </p:sp>
      <p:sp>
        <p:nvSpPr>
          <p:cNvPr id="5" name="Footer Placeholder 4">
            <a:extLst>
              <a:ext uri="{FF2B5EF4-FFF2-40B4-BE49-F238E27FC236}">
                <a16:creationId xmlns:a16="http://schemas.microsoft.com/office/drawing/2014/main" id="{5ADA4005-53F5-437C-B30E-FB8253474B68}"/>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C1457264-7802-45E4-833D-91E013BCF316}"/>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82252FA8-32CF-42B2-A90F-16AA4833DC4B}" type="slidenum">
              <a:rPr lang="en-US" altLang="en-US"/>
              <a:pPr>
                <a:defRPr/>
              </a:pPr>
              <a:t>‹#›</a:t>
            </a:fld>
            <a:endParaRPr lang="en-US" altLang="en-US"/>
          </a:p>
        </p:txBody>
      </p:sp>
    </p:spTree>
    <p:extLst>
      <p:ext uri="{BB962C8B-B14F-4D97-AF65-F5344CB8AC3E}">
        <p14:creationId xmlns:p14="http://schemas.microsoft.com/office/powerpoint/2010/main" val="923265358"/>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anose="02020500000000000000"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anose="02020500000000000000"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anose="02020500000000000000"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anose="02020500000000000000" pitchFamily="18" charset="-12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48BE71-93B8-4E6C-B256-1FF6E6ECD4B6}" type="datetimeFigureOut">
              <a:rPr lang="zh-CN" altLang="en-US" smtClean="0"/>
              <a:t>2026/11/8</a:t>
            </a:fld>
            <a:endParaRPr lang="zh-CN"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A37F7B-FA3F-4D66-AD08-677F8825BD23}" type="slidenum">
              <a:rPr lang="zh-CN" altLang="en-US" smtClean="0"/>
              <a:t>‹#›</a:t>
            </a:fld>
            <a:endParaRPr lang="zh-CN" altLang="en-US"/>
          </a:p>
        </p:txBody>
      </p:sp>
    </p:spTree>
    <p:extLst>
      <p:ext uri="{BB962C8B-B14F-4D97-AF65-F5344CB8AC3E}">
        <p14:creationId xmlns:p14="http://schemas.microsoft.com/office/powerpoint/2010/main" val="1214679359"/>
      </p:ext>
    </p:extLst>
  </p:cSld>
  <p:clrMap bg1="lt1" tx1="dk1" bg2="lt2" tx2="dk2" accent1="accent1" accent2="accent2" accent3="accent3" accent4="accent4" accent5="accent5" accent6="accent6" hlink="hlink" folHlink="folHlink"/>
  <p:sldLayoutIdLst>
    <p:sldLayoutId id="2147487416" r:id="rId1"/>
    <p:sldLayoutId id="2147487417" r:id="rId2"/>
    <p:sldLayoutId id="2147487418" r:id="rId3"/>
    <p:sldLayoutId id="2147487419" r:id="rId4"/>
    <p:sldLayoutId id="2147487420" r:id="rId5"/>
    <p:sldLayoutId id="2147487421" r:id="rId6"/>
    <p:sldLayoutId id="2147487422" r:id="rId7"/>
    <p:sldLayoutId id="2147487423" r:id="rId8"/>
    <p:sldLayoutId id="2147487424" r:id="rId9"/>
    <p:sldLayoutId id="2147487425" r:id="rId10"/>
    <p:sldLayoutId id="214748742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2BE1B986-7085-134D-C302-F295747FAFD6}"/>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zh-CN"/>
              <a:t>Click to edit Master title style</a:t>
            </a:r>
          </a:p>
        </p:txBody>
      </p:sp>
      <p:sp>
        <p:nvSpPr>
          <p:cNvPr id="4099" name="Rectangle 3">
            <a:extLst>
              <a:ext uri="{FF2B5EF4-FFF2-40B4-BE49-F238E27FC236}">
                <a16:creationId xmlns:a16="http://schemas.microsoft.com/office/drawing/2014/main" id="{C69DE272-0FB5-3839-FC11-DC30EE29C536}"/>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p>
        </p:txBody>
      </p:sp>
      <p:sp>
        <p:nvSpPr>
          <p:cNvPr id="36868" name="Rectangle 4">
            <a:extLst>
              <a:ext uri="{FF2B5EF4-FFF2-40B4-BE49-F238E27FC236}">
                <a16:creationId xmlns:a16="http://schemas.microsoft.com/office/drawing/2014/main" id="{155ACBB4-CA68-94D2-F155-D6F529A0B9D0}"/>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defRPr sz="1400">
                <a:ea typeface="SimSun" panose="02010600030101010101" pitchFamily="2" charset="-122"/>
                <a:cs typeface="Arial" panose="020B0604020202020204" pitchFamily="34" charset="0"/>
              </a:defRPr>
            </a:lvl1pPr>
          </a:lstStyle>
          <a:p>
            <a:pPr>
              <a:defRPr/>
            </a:pPr>
            <a:endParaRPr lang="en-US" altLang="zh-CN"/>
          </a:p>
        </p:txBody>
      </p:sp>
      <p:sp>
        <p:nvSpPr>
          <p:cNvPr id="36869" name="Rectangle 5">
            <a:extLst>
              <a:ext uri="{FF2B5EF4-FFF2-40B4-BE49-F238E27FC236}">
                <a16:creationId xmlns:a16="http://schemas.microsoft.com/office/drawing/2014/main" id="{E896D02E-FF79-BC29-0364-A7D3CD60D92A}"/>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a:defRPr sz="1400">
                <a:ea typeface="SimSun" panose="02010600030101010101" pitchFamily="2" charset="-122"/>
                <a:cs typeface="Arial" panose="020B0604020202020204" pitchFamily="34" charset="0"/>
              </a:defRPr>
            </a:lvl1pPr>
          </a:lstStyle>
          <a:p>
            <a:pPr>
              <a:defRPr/>
            </a:pPr>
            <a:endParaRPr lang="en-US" altLang="zh-CN"/>
          </a:p>
        </p:txBody>
      </p:sp>
      <p:sp>
        <p:nvSpPr>
          <p:cNvPr id="36870" name="Rectangle 6">
            <a:extLst>
              <a:ext uri="{FF2B5EF4-FFF2-40B4-BE49-F238E27FC236}">
                <a16:creationId xmlns:a16="http://schemas.microsoft.com/office/drawing/2014/main" id="{0CBCE6A0-1B86-C2E2-C3EB-44DE5E55E15F}"/>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400">
                <a:ea typeface="SimSun" panose="02010600030101010101" pitchFamily="2" charset="-122"/>
                <a:cs typeface="Arial" panose="020B0604020202020204" pitchFamily="34" charset="0"/>
              </a:defRPr>
            </a:lvl1pPr>
          </a:lstStyle>
          <a:p>
            <a:pPr>
              <a:defRPr/>
            </a:pPr>
            <a:fld id="{F4026F72-DFD7-4A22-8F06-392FDCED8C22}" type="slidenum">
              <a:rPr lang="zh-CN" altLang="en-US"/>
              <a:pPr>
                <a:defRPr/>
              </a:pPr>
              <a:t>‹#›</a:t>
            </a:fld>
            <a:endParaRPr lang="en-US" altLang="zh-CN"/>
          </a:p>
        </p:txBody>
      </p:sp>
    </p:spTree>
    <p:extLst>
      <p:ext uri="{BB962C8B-B14F-4D97-AF65-F5344CB8AC3E}">
        <p14:creationId xmlns:p14="http://schemas.microsoft.com/office/powerpoint/2010/main" val="2136942971"/>
      </p:ext>
    </p:extLst>
  </p:cSld>
  <p:clrMap bg1="dk2" tx1="lt1" bg2="dk1" tx2="lt2" accent1="accent1" accent2="accent2" accent3="accent3" accent4="accent4" accent5="accent5" accent6="accent6" hlink="hlink" folHlink="folHlink"/>
  <p:sldLayoutIdLst>
    <p:sldLayoutId id="2147488919" r:id="rId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AutoShape 2" descr="Here is the link for Sunday's sermon &amp;... - Van Riper Ellis ...">
            <a:extLst>
              <a:ext uri="{FF2B5EF4-FFF2-40B4-BE49-F238E27FC236}">
                <a16:creationId xmlns:a16="http://schemas.microsoft.com/office/drawing/2014/main" id="{A62030C9-F312-59BC-D9D0-DB80A273EE7D}"/>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Garamond" panose="02020404030301010803" pitchFamily="18" charset="0"/>
              <a:ea typeface="SimSun" panose="02010600030101010101" pitchFamily="2" charset="-122"/>
              <a:cs typeface="Arial" panose="020B0604020202020204" pitchFamily="34" charset="0"/>
            </a:endParaRPr>
          </a:p>
        </p:txBody>
      </p:sp>
      <p:sp>
        <p:nvSpPr>
          <p:cNvPr id="56323" name="AutoShape 4" descr="Here is the link for Sunday's sermon &amp;... - Van Riper Ellis ...">
            <a:extLst>
              <a:ext uri="{FF2B5EF4-FFF2-40B4-BE49-F238E27FC236}">
                <a16:creationId xmlns:a16="http://schemas.microsoft.com/office/drawing/2014/main" id="{64D88ADA-DAFF-709C-D85E-8FBED05BDC86}"/>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Garamond" panose="02020404030301010803" pitchFamily="18" charset="0"/>
              <a:ea typeface="SimSun" panose="02010600030101010101" pitchFamily="2" charset="-122"/>
              <a:cs typeface="Arial" panose="020B0604020202020204" pitchFamily="34" charset="0"/>
            </a:endParaRPr>
          </a:p>
        </p:txBody>
      </p:sp>
      <p:pic>
        <p:nvPicPr>
          <p:cNvPr id="56324" name="Picture 3">
            <a:extLst>
              <a:ext uri="{FF2B5EF4-FFF2-40B4-BE49-F238E27FC236}">
                <a16:creationId xmlns:a16="http://schemas.microsoft.com/office/drawing/2014/main" id="{8D504A59-B8E9-A3B3-7B9B-1E543638F9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3132138"/>
            <a:ext cx="8475663" cy="281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7" name="TextBox 6">
            <a:extLst>
              <a:ext uri="{FF2B5EF4-FFF2-40B4-BE49-F238E27FC236}">
                <a16:creationId xmlns:a16="http://schemas.microsoft.com/office/drawing/2014/main" id="{679772E0-7BAA-89C3-1CBA-94DC3EFDD8D0}"/>
              </a:ext>
            </a:extLst>
          </p:cNvPr>
          <p:cNvSpPr txBox="1">
            <a:spLocks noChangeArrowheads="1"/>
          </p:cNvSpPr>
          <p:nvPr/>
        </p:nvSpPr>
        <p:spPr bwMode="auto">
          <a:xfrm>
            <a:off x="2743200" y="1600200"/>
            <a:ext cx="4060825" cy="1200150"/>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TW" altLang="en-US" sz="7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badi" panose="020B0604020104020204" pitchFamily="34" charset="0"/>
                <a:ea typeface="SimSun" panose="02010600030101010101" pitchFamily="2" charset="-122"/>
                <a:cs typeface="Arial" panose="020B0604020202020204" pitchFamily="34" charset="0"/>
              </a:rPr>
              <a:t>主日信息</a:t>
            </a:r>
            <a:endParaRPr kumimoji="0" lang="en-US" altLang="en-US" sz="7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badi" panose="020B0604020104020204" pitchFamily="34" charset="0"/>
              <a:ea typeface="SimSun" panose="02010600030101010101" pitchFamily="2" charset="-122"/>
              <a:cs typeface="Arial" panose="020B0604020202020204" pitchFamily="34" charset="0"/>
            </a:endParaRP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33004" y="681644"/>
            <a:ext cx="8894617" cy="3574472"/>
          </a:xfrm>
        </p:spPr>
        <p:txBody>
          <a:bodyPr>
            <a:normAutofit/>
          </a:bodyPr>
          <a:lstStyle/>
          <a:p>
            <a:r>
              <a:rPr lang="zh-CN" altLang="en-US" sz="4600" b="1" dirty="0">
                <a:solidFill>
                  <a:srgbClr val="FFFF00"/>
                </a:solidFill>
                <a:latin typeface="微软雅黑" panose="020B0503020204020204" pitchFamily="34" charset="-122"/>
                <a:ea typeface="微软雅黑" panose="020B0503020204020204" pitchFamily="34" charset="-122"/>
              </a:rPr>
              <a:t>神的仆人要努力作工</a:t>
            </a:r>
            <a:br>
              <a:rPr lang="en-US" altLang="zh-CN" sz="4600" b="1" dirty="0">
                <a:solidFill>
                  <a:srgbClr val="FFFF00"/>
                </a:solidFill>
                <a:latin typeface="微软雅黑" panose="020B0503020204020204" pitchFamily="34" charset="-122"/>
                <a:ea typeface="微软雅黑" panose="020B0503020204020204" pitchFamily="34" charset="-122"/>
              </a:rPr>
            </a:br>
            <a:r>
              <a:rPr lang="en-US" altLang="zh-CN" sz="4600" b="1" dirty="0">
                <a:solidFill>
                  <a:schemeClr val="bg1"/>
                </a:solidFill>
                <a:latin typeface="微软雅黑" panose="020B0503020204020204" pitchFamily="34" charset="-122"/>
                <a:ea typeface="微软雅黑" panose="020B0503020204020204" pitchFamily="34" charset="-122"/>
              </a:rPr>
              <a:t> Servants of God must work hard</a:t>
            </a:r>
            <a:endParaRPr lang="zh-CN" altLang="en-US" sz="4600" b="1" dirty="0">
              <a:solidFill>
                <a:schemeClr val="bg1"/>
              </a:solidFill>
            </a:endParaRPr>
          </a:p>
        </p:txBody>
      </p:sp>
      <p:sp>
        <p:nvSpPr>
          <p:cNvPr id="3" name="副标题 2"/>
          <p:cNvSpPr>
            <a:spLocks noGrp="1"/>
          </p:cNvSpPr>
          <p:nvPr>
            <p:ph type="subTitle" idx="1"/>
          </p:nvPr>
        </p:nvSpPr>
        <p:spPr>
          <a:xfrm>
            <a:off x="983511" y="5202238"/>
            <a:ext cx="6858000" cy="1655762"/>
          </a:xfrm>
        </p:spPr>
        <p:txBody>
          <a:bodyPr/>
          <a:lstStyle/>
          <a:p>
            <a:r>
              <a:rPr lang="en-US" altLang="zh-CN" b="1" dirty="0">
                <a:solidFill>
                  <a:schemeClr val="bg1"/>
                </a:solidFill>
              </a:rPr>
              <a:t>Boise Chinese Christian Church </a:t>
            </a:r>
          </a:p>
          <a:p>
            <a:r>
              <a:rPr lang="en-US" altLang="zh-CN" b="1" dirty="0">
                <a:solidFill>
                  <a:schemeClr val="bg1"/>
                </a:solidFill>
              </a:rPr>
              <a:t>11/8/2026</a:t>
            </a:r>
            <a:endParaRPr lang="zh-CN" altLang="en-US" b="1" dirty="0">
              <a:solidFill>
                <a:schemeClr val="bg1"/>
              </a:solidFill>
            </a:endParaRPr>
          </a:p>
        </p:txBody>
      </p:sp>
    </p:spTree>
    <p:extLst>
      <p:ext uri="{BB962C8B-B14F-4D97-AF65-F5344CB8AC3E}">
        <p14:creationId xmlns:p14="http://schemas.microsoft.com/office/powerpoint/2010/main" val="10246677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罗马书 </a:t>
            </a:r>
            <a:r>
              <a:rPr lang="en-US" altLang="zh-CN" sz="3600" b="1" u="sng" dirty="0">
                <a:solidFill>
                  <a:schemeClr val="bg1"/>
                </a:solidFill>
                <a:ea typeface="微软雅黑" panose="020B0503020204020204" pitchFamily="34" charset="-122"/>
              </a:rPr>
              <a:t>Romans 12:6-8</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11】</a:t>
            </a:r>
          </a:p>
          <a:p>
            <a:pPr algn="l">
              <a:lnSpc>
                <a:spcPct val="112000"/>
              </a:lnSpc>
            </a:pPr>
            <a:r>
              <a:rPr lang="en-US" altLang="zh-CN" sz="3600" b="1" dirty="0">
                <a:solidFill>
                  <a:srgbClr val="FFFF00"/>
                </a:solidFill>
                <a:ea typeface="微软雅黑" panose="020B0503020204020204" pitchFamily="34" charset="-122"/>
              </a:rPr>
              <a:t>6 </a:t>
            </a:r>
            <a:r>
              <a:rPr lang="zh-CN" altLang="en-US" sz="3600" b="1" dirty="0">
                <a:solidFill>
                  <a:srgbClr val="FFFF00"/>
                </a:solidFill>
                <a:ea typeface="微软雅黑" panose="020B0503020204020204" pitchFamily="34" charset="-122"/>
              </a:rPr>
              <a:t>按我们所得的恩赐，各有不同。或说预言，就当照着信心的程度说预言；</a:t>
            </a:r>
            <a:endParaRPr lang="en-US" altLang="zh-CN" sz="3600" b="1" dirty="0">
              <a:solidFill>
                <a:srgbClr val="FFFF00"/>
              </a:solidFill>
              <a:ea typeface="微软雅黑" panose="020B0503020204020204" pitchFamily="34" charset="-122"/>
            </a:endParaRPr>
          </a:p>
          <a:p>
            <a:pPr algn="l">
              <a:lnSpc>
                <a:spcPct val="100000"/>
              </a:lnSpc>
            </a:pPr>
            <a:r>
              <a:rPr lang="en-US" altLang="zh-CN" sz="3600" b="1" dirty="0">
                <a:solidFill>
                  <a:schemeClr val="bg1"/>
                </a:solidFill>
                <a:ea typeface="微软雅黑" panose="020B0503020204020204" pitchFamily="34" charset="-122"/>
              </a:rPr>
              <a:t>Having then gifts differing according to the grace that is given to us, let us use them: if prophecy, let us prophesy in proportion to our faith;</a:t>
            </a:r>
          </a:p>
          <a:p>
            <a:pPr algn="l">
              <a:lnSpc>
                <a:spcPct val="112000"/>
              </a:lnSpc>
            </a:pPr>
            <a:r>
              <a:rPr lang="en-US" altLang="zh-CN" sz="3600" b="1" dirty="0">
                <a:solidFill>
                  <a:srgbClr val="FFFF00"/>
                </a:solidFill>
                <a:ea typeface="微软雅黑" panose="020B0503020204020204" pitchFamily="34" charset="-122"/>
              </a:rPr>
              <a:t>7 </a:t>
            </a:r>
            <a:r>
              <a:rPr lang="zh-CN" altLang="en-US" sz="3600" b="1" dirty="0">
                <a:solidFill>
                  <a:srgbClr val="FFFF00"/>
                </a:solidFill>
                <a:ea typeface="微软雅黑" panose="020B0503020204020204" pitchFamily="34" charset="-122"/>
              </a:rPr>
              <a:t>或作执事，就当专一执事；或作教导的，就当专一教导；</a:t>
            </a:r>
            <a:endParaRPr lang="en-US" altLang="zh-CN" sz="3600" b="1" dirty="0">
              <a:solidFill>
                <a:srgbClr val="FFFF00"/>
              </a:solidFill>
              <a:ea typeface="微软雅黑" panose="020B0503020204020204" pitchFamily="34" charset="-122"/>
            </a:endParaRPr>
          </a:p>
          <a:p>
            <a:pPr algn="l">
              <a:lnSpc>
                <a:spcPct val="100000"/>
              </a:lnSpc>
            </a:pPr>
            <a:r>
              <a:rPr lang="en-US" altLang="zh-CN" sz="3600" b="1" dirty="0">
                <a:solidFill>
                  <a:schemeClr val="bg1"/>
                </a:solidFill>
                <a:ea typeface="微软雅黑" panose="020B0503020204020204" pitchFamily="34" charset="-122"/>
              </a:rPr>
              <a:t>or ministry, let us use it in our ministering; he who teaches, in teaching;</a:t>
            </a:r>
          </a:p>
        </p:txBody>
      </p:sp>
    </p:spTree>
    <p:extLst>
      <p:ext uri="{BB962C8B-B14F-4D97-AF65-F5344CB8AC3E}">
        <p14:creationId xmlns:p14="http://schemas.microsoft.com/office/powerpoint/2010/main" val="471741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罗马书 </a:t>
            </a:r>
            <a:r>
              <a:rPr lang="en-US" altLang="zh-CN" sz="3600" b="1" u="sng" dirty="0">
                <a:solidFill>
                  <a:schemeClr val="bg1"/>
                </a:solidFill>
                <a:ea typeface="微软雅黑" panose="020B0503020204020204" pitchFamily="34" charset="-122"/>
              </a:rPr>
              <a:t>Romans 12:6-8</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11】</a:t>
            </a:r>
          </a:p>
          <a:p>
            <a:pPr algn="l">
              <a:lnSpc>
                <a:spcPct val="112000"/>
              </a:lnSpc>
            </a:pPr>
            <a:r>
              <a:rPr lang="en-US" altLang="zh-CN" sz="3600" b="1" dirty="0">
                <a:solidFill>
                  <a:srgbClr val="FFFF00"/>
                </a:solidFill>
                <a:ea typeface="微软雅黑" panose="020B0503020204020204" pitchFamily="34" charset="-122"/>
              </a:rPr>
              <a:t>8 </a:t>
            </a:r>
            <a:r>
              <a:rPr lang="zh-CN" altLang="en-US" sz="3600" b="1" dirty="0">
                <a:solidFill>
                  <a:srgbClr val="FFFF00"/>
                </a:solidFill>
                <a:ea typeface="微软雅黑" panose="020B0503020204020204" pitchFamily="34" charset="-122"/>
              </a:rPr>
              <a:t>或作劝化的，就当专一劝化；施舍的，就当诚实；治理的，就当殷勤；怜悯人的，就当甘心。</a:t>
            </a:r>
            <a:endParaRPr lang="en-US" altLang="zh-CN" sz="3600" b="1" dirty="0">
              <a:solidFill>
                <a:srgbClr val="FFFF00"/>
              </a:solidFill>
              <a:ea typeface="微软雅黑" panose="020B0503020204020204" pitchFamily="34" charset="-122"/>
            </a:endParaRPr>
          </a:p>
          <a:p>
            <a:pPr algn="l">
              <a:lnSpc>
                <a:spcPct val="112000"/>
              </a:lnSpc>
            </a:pPr>
            <a:r>
              <a:rPr lang="en-US" altLang="zh-CN" sz="3600" b="1" dirty="0">
                <a:solidFill>
                  <a:schemeClr val="bg1"/>
                </a:solidFill>
                <a:ea typeface="微软雅黑" panose="020B0503020204020204" pitchFamily="34" charset="-122"/>
              </a:rPr>
              <a:t>he who exhorts, in exhortation; he who gives, with liberality; he who leads, with diligence; he who shows mercy, with cheerfulness.</a:t>
            </a:r>
          </a:p>
          <a:p>
            <a:pPr algn="l">
              <a:lnSpc>
                <a:spcPct val="112000"/>
              </a:lnSpc>
            </a:pPr>
            <a:r>
              <a:rPr lang="en-US" altLang="zh-CN" sz="3600" b="1" dirty="0">
                <a:solidFill>
                  <a:srgbClr val="FFFF00"/>
                </a:solidFill>
                <a:ea typeface="微软雅黑" panose="020B0503020204020204" pitchFamily="34" charset="-122"/>
              </a:rPr>
              <a:t>11 </a:t>
            </a:r>
            <a:r>
              <a:rPr lang="zh-CN" altLang="en-US" sz="3600" b="1" dirty="0">
                <a:solidFill>
                  <a:srgbClr val="FFFF00"/>
                </a:solidFill>
                <a:ea typeface="微软雅黑" panose="020B0503020204020204" pitchFamily="34" charset="-122"/>
              </a:rPr>
              <a:t>殷勤不可懒惰。要心里火热，常常服侍主。</a:t>
            </a:r>
          </a:p>
          <a:p>
            <a:pPr algn="l">
              <a:lnSpc>
                <a:spcPct val="112000"/>
              </a:lnSpc>
            </a:pPr>
            <a:r>
              <a:rPr lang="en-US" altLang="zh-CN" sz="3600" b="1" dirty="0">
                <a:solidFill>
                  <a:schemeClr val="bg1"/>
                </a:solidFill>
                <a:ea typeface="微软雅黑" panose="020B0503020204020204" pitchFamily="34" charset="-122"/>
              </a:rPr>
              <a:t>not lagging in diligence, fervent in spirit, serving the Lord;</a:t>
            </a:r>
          </a:p>
        </p:txBody>
      </p:sp>
    </p:spTree>
    <p:extLst>
      <p:ext uri="{BB962C8B-B14F-4D97-AF65-F5344CB8AC3E}">
        <p14:creationId xmlns:p14="http://schemas.microsoft.com/office/powerpoint/2010/main" val="318317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14 “</a:t>
            </a:r>
            <a:r>
              <a:rPr lang="zh-CN" altLang="en-US" sz="3600" b="1" dirty="0">
                <a:solidFill>
                  <a:srgbClr val="FFFF00"/>
                </a:solidFill>
                <a:ea typeface="微软雅黑" panose="020B0503020204020204" pitchFamily="34" charset="-122"/>
              </a:rPr>
              <a:t>天国又好比一个人要往外国去，就叫了仆人来，把他的家业交给他们； </a:t>
            </a:r>
          </a:p>
          <a:p>
            <a:pPr algn="l">
              <a:lnSpc>
                <a:spcPct val="114000"/>
              </a:lnSpc>
            </a:pPr>
            <a:r>
              <a:rPr lang="en-US" altLang="zh-CN" sz="3600" b="1" dirty="0">
                <a:solidFill>
                  <a:schemeClr val="bg1"/>
                </a:solidFill>
                <a:ea typeface="微软雅黑" panose="020B0503020204020204" pitchFamily="34" charset="-122"/>
              </a:rPr>
              <a:t>"For it is just like a man about to go on a journey, who called his own slaves and entrusted his possessions to them. </a:t>
            </a:r>
          </a:p>
        </p:txBody>
      </p:sp>
    </p:spTree>
    <p:extLst>
      <p:ext uri="{BB962C8B-B14F-4D97-AF65-F5344CB8AC3E}">
        <p14:creationId xmlns:p14="http://schemas.microsoft.com/office/powerpoint/2010/main" val="1236717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15 </a:t>
            </a:r>
            <a:r>
              <a:rPr lang="zh-CN" altLang="en-US" sz="3600" b="1" dirty="0">
                <a:solidFill>
                  <a:srgbClr val="FFFF00"/>
                </a:solidFill>
                <a:ea typeface="微软雅黑" panose="020B0503020204020204" pitchFamily="34" charset="-122"/>
              </a:rPr>
              <a:t>按着各人的才干，给他们银子</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一个给了五千，一个给了二千，一个给了一千，就往外国去了。</a:t>
            </a:r>
          </a:p>
          <a:p>
            <a:pPr algn="l">
              <a:lnSpc>
                <a:spcPct val="114000"/>
              </a:lnSpc>
            </a:pPr>
            <a:r>
              <a:rPr lang="en-US" altLang="zh-CN" sz="3600" b="1" dirty="0">
                <a:solidFill>
                  <a:schemeClr val="bg1"/>
                </a:solidFill>
                <a:ea typeface="微软雅黑" panose="020B0503020204020204" pitchFamily="34" charset="-122"/>
              </a:rPr>
              <a:t>"To one he gave five talents, to another, two, and to another, one, each according to his own ability; and he went on his journey. </a:t>
            </a:r>
          </a:p>
          <a:p>
            <a:pPr algn="l">
              <a:lnSpc>
                <a:spcPct val="114000"/>
              </a:lnSpc>
            </a:pPr>
            <a:endParaRPr lang="en-US" altLang="zh-CN" sz="3600" b="1" dirty="0">
              <a:solidFill>
                <a:schemeClr val="bg1"/>
              </a:solidFill>
              <a:ea typeface="微软雅黑" panose="020B0503020204020204" pitchFamily="34" charset="-122"/>
            </a:endParaRPr>
          </a:p>
        </p:txBody>
      </p:sp>
    </p:spTree>
    <p:extLst>
      <p:ext uri="{BB962C8B-B14F-4D97-AF65-F5344CB8AC3E}">
        <p14:creationId xmlns:p14="http://schemas.microsoft.com/office/powerpoint/2010/main" val="2121402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16 </a:t>
            </a:r>
            <a:r>
              <a:rPr lang="zh-CN" altLang="en-US" sz="3600" b="1" dirty="0">
                <a:solidFill>
                  <a:srgbClr val="FFFF00"/>
                </a:solidFill>
                <a:ea typeface="微软雅黑" panose="020B0503020204020204" pitchFamily="34" charset="-122"/>
              </a:rPr>
              <a:t>那领五千的随即拿去做买卖，另外赚了五千。</a:t>
            </a:r>
          </a:p>
          <a:p>
            <a:pPr algn="l">
              <a:lnSpc>
                <a:spcPct val="114000"/>
              </a:lnSpc>
            </a:pPr>
            <a:r>
              <a:rPr lang="en-US" altLang="zh-CN" sz="3600" b="1" dirty="0">
                <a:solidFill>
                  <a:schemeClr val="bg1"/>
                </a:solidFill>
                <a:ea typeface="微软雅黑" panose="020B0503020204020204" pitchFamily="34" charset="-122"/>
              </a:rPr>
              <a:t>"Immediately the one who had received the five talents went and traded with them, and gained five more talents. </a:t>
            </a:r>
          </a:p>
          <a:p>
            <a:pPr algn="l">
              <a:lnSpc>
                <a:spcPct val="114000"/>
              </a:lnSpc>
            </a:pPr>
            <a:r>
              <a:rPr lang="en-US" altLang="zh-CN" sz="3600" b="1" dirty="0">
                <a:solidFill>
                  <a:srgbClr val="FFFF00"/>
                </a:solidFill>
                <a:ea typeface="微软雅黑" panose="020B0503020204020204" pitchFamily="34" charset="-122"/>
              </a:rPr>
              <a:t>17 </a:t>
            </a:r>
            <a:r>
              <a:rPr lang="zh-CN" altLang="en-US" sz="3600" b="1" dirty="0">
                <a:solidFill>
                  <a:srgbClr val="FFFF00"/>
                </a:solidFill>
                <a:ea typeface="微软雅黑" panose="020B0503020204020204" pitchFamily="34" charset="-122"/>
              </a:rPr>
              <a:t>那领二千的也照样另赚了二千。</a:t>
            </a:r>
          </a:p>
          <a:p>
            <a:pPr algn="l">
              <a:lnSpc>
                <a:spcPct val="114000"/>
              </a:lnSpc>
            </a:pPr>
            <a:r>
              <a:rPr lang="en-US" altLang="zh-CN" sz="3600" b="1" dirty="0">
                <a:solidFill>
                  <a:schemeClr val="bg1"/>
                </a:solidFill>
                <a:ea typeface="微软雅黑" panose="020B0503020204020204" pitchFamily="34" charset="-122"/>
              </a:rPr>
              <a:t>"In the same manner the one who had received the two talents gained two more. </a:t>
            </a:r>
          </a:p>
        </p:txBody>
      </p:sp>
    </p:spTree>
    <p:extLst>
      <p:ext uri="{BB962C8B-B14F-4D97-AF65-F5344CB8AC3E}">
        <p14:creationId xmlns:p14="http://schemas.microsoft.com/office/powerpoint/2010/main" val="3340562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18 </a:t>
            </a:r>
            <a:r>
              <a:rPr lang="zh-CN" altLang="en-US" sz="3600" b="1" dirty="0">
                <a:solidFill>
                  <a:srgbClr val="FFFF00"/>
                </a:solidFill>
                <a:ea typeface="微软雅黑" panose="020B0503020204020204" pitchFamily="34" charset="-122"/>
              </a:rPr>
              <a:t>但那领一千的去掘开地，把主人的银子埋藏了。 </a:t>
            </a:r>
          </a:p>
          <a:p>
            <a:pPr algn="l">
              <a:lnSpc>
                <a:spcPct val="114000"/>
              </a:lnSpc>
            </a:pPr>
            <a:r>
              <a:rPr lang="en-US" altLang="zh-CN" sz="3600" b="1" dirty="0">
                <a:solidFill>
                  <a:schemeClr val="bg1"/>
                </a:solidFill>
                <a:ea typeface="微软雅黑" panose="020B0503020204020204" pitchFamily="34" charset="-122"/>
              </a:rPr>
              <a:t>"But he who received the one talent went away, and dug a hole in the ground and hid his master's money. </a:t>
            </a:r>
          </a:p>
          <a:p>
            <a:pPr algn="l">
              <a:lnSpc>
                <a:spcPct val="114000"/>
              </a:lnSpc>
            </a:pPr>
            <a:r>
              <a:rPr lang="en-US" altLang="zh-CN" sz="3600" b="1" dirty="0">
                <a:solidFill>
                  <a:srgbClr val="FFFF00"/>
                </a:solidFill>
                <a:ea typeface="微软雅黑" panose="020B0503020204020204" pitchFamily="34" charset="-122"/>
              </a:rPr>
              <a:t>19 </a:t>
            </a:r>
            <a:r>
              <a:rPr lang="zh-CN" altLang="en-US" sz="3600" b="1" dirty="0">
                <a:solidFill>
                  <a:srgbClr val="FFFF00"/>
                </a:solidFill>
                <a:ea typeface="微软雅黑" panose="020B0503020204020204" pitchFamily="34" charset="-122"/>
              </a:rPr>
              <a:t>过了许久，那些仆人的主人来了，和他们算帐。 </a:t>
            </a:r>
            <a:endParaRPr lang="en-US" altLang="zh-CN" sz="3600" b="1" dirty="0">
              <a:solidFill>
                <a:srgbClr val="FFFF00"/>
              </a:solidFill>
              <a:ea typeface="微软雅黑" panose="020B0503020204020204" pitchFamily="34" charset="-122"/>
            </a:endParaRPr>
          </a:p>
          <a:p>
            <a:pPr algn="l">
              <a:lnSpc>
                <a:spcPct val="114000"/>
              </a:lnSpc>
            </a:pPr>
            <a:r>
              <a:rPr lang="en-US" altLang="zh-CN" sz="3600" b="1" dirty="0">
                <a:solidFill>
                  <a:schemeClr val="bg1"/>
                </a:solidFill>
                <a:ea typeface="微软雅黑" panose="020B0503020204020204" pitchFamily="34" charset="-122"/>
              </a:rPr>
              <a:t>"Now after a long time the master of those slaves *came and *settled accounts with them. </a:t>
            </a:r>
          </a:p>
        </p:txBody>
      </p:sp>
    </p:spTree>
    <p:extLst>
      <p:ext uri="{BB962C8B-B14F-4D97-AF65-F5344CB8AC3E}">
        <p14:creationId xmlns:p14="http://schemas.microsoft.com/office/powerpoint/2010/main" val="127227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20 </a:t>
            </a:r>
            <a:r>
              <a:rPr lang="zh-CN" altLang="en-US" sz="3600" b="1" dirty="0">
                <a:solidFill>
                  <a:srgbClr val="FFFF00"/>
                </a:solidFill>
                <a:ea typeface="微软雅黑" panose="020B0503020204020204" pitchFamily="34" charset="-122"/>
              </a:rPr>
              <a:t>那领五千银子的又带着那另外的五千来，说</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主啊</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你交给我五千银子。请看，我又赚了五千。’</a:t>
            </a:r>
          </a:p>
          <a:p>
            <a:pPr algn="l">
              <a:lnSpc>
                <a:spcPct val="114000"/>
              </a:lnSpc>
            </a:pPr>
            <a:r>
              <a:rPr lang="en-US" altLang="zh-CN" sz="3600" b="1" dirty="0">
                <a:solidFill>
                  <a:schemeClr val="bg1"/>
                </a:solidFill>
                <a:ea typeface="微软雅黑" panose="020B0503020204020204" pitchFamily="34" charset="-122"/>
              </a:rPr>
              <a:t>"The one who had received the five talents came up and brought five more talents, saying, 'Master, you entrusted five talents to me. See, I have gained five more talents.' </a:t>
            </a:r>
          </a:p>
        </p:txBody>
      </p:sp>
    </p:spTree>
    <p:extLst>
      <p:ext uri="{BB962C8B-B14F-4D97-AF65-F5344CB8AC3E}">
        <p14:creationId xmlns:p14="http://schemas.microsoft.com/office/powerpoint/2010/main" val="2567730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21 </a:t>
            </a:r>
            <a:r>
              <a:rPr lang="zh-CN" altLang="en-US" sz="3600" b="1" dirty="0">
                <a:solidFill>
                  <a:srgbClr val="FFFF00"/>
                </a:solidFill>
                <a:ea typeface="微软雅黑" panose="020B0503020204020204" pitchFamily="34" charset="-122"/>
              </a:rPr>
              <a:t>主人说</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好，你这又良善又忠心的仆人，你在不多的事上有忠心，我要把许多事派你管理；可以进来享受你主人的快乐。’ </a:t>
            </a:r>
          </a:p>
          <a:p>
            <a:pPr algn="l">
              <a:lnSpc>
                <a:spcPct val="114000"/>
              </a:lnSpc>
            </a:pPr>
            <a:r>
              <a:rPr lang="en-US" altLang="zh-CN" sz="3600" b="1" dirty="0">
                <a:solidFill>
                  <a:schemeClr val="bg1"/>
                </a:solidFill>
                <a:ea typeface="微软雅黑" panose="020B0503020204020204" pitchFamily="34" charset="-122"/>
              </a:rPr>
              <a:t>"His master said to him, 'Well done, good and faithful slave. You were faithful with a few things, I will put you in charge of many things; enter into the joy of your master.' </a:t>
            </a:r>
          </a:p>
        </p:txBody>
      </p:sp>
    </p:spTree>
    <p:extLst>
      <p:ext uri="{BB962C8B-B14F-4D97-AF65-F5344CB8AC3E}">
        <p14:creationId xmlns:p14="http://schemas.microsoft.com/office/powerpoint/2010/main" val="355543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22 </a:t>
            </a:r>
            <a:r>
              <a:rPr lang="zh-CN" altLang="en-US" sz="3600" b="1" dirty="0">
                <a:solidFill>
                  <a:srgbClr val="FFFF00"/>
                </a:solidFill>
                <a:ea typeface="微软雅黑" panose="020B0503020204020204" pitchFamily="34" charset="-122"/>
              </a:rPr>
              <a:t>那领二千的也来，说</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主啊，你交给我二千银子。请看，我又赚了二千。’</a:t>
            </a:r>
          </a:p>
          <a:p>
            <a:pPr algn="l">
              <a:lnSpc>
                <a:spcPct val="114000"/>
              </a:lnSpc>
            </a:pPr>
            <a:r>
              <a:rPr lang="en-US" altLang="zh-CN" sz="3600" b="1" dirty="0">
                <a:solidFill>
                  <a:schemeClr val="bg1"/>
                </a:solidFill>
                <a:ea typeface="微软雅黑" panose="020B0503020204020204" pitchFamily="34" charset="-122"/>
              </a:rPr>
              <a:t>"Also the one who had received the two talents came up and said, 'Master, you entrusted two talents to me. See, I have gained two more talents.' </a:t>
            </a:r>
          </a:p>
        </p:txBody>
      </p:sp>
    </p:spTree>
    <p:extLst>
      <p:ext uri="{BB962C8B-B14F-4D97-AF65-F5344CB8AC3E}">
        <p14:creationId xmlns:p14="http://schemas.microsoft.com/office/powerpoint/2010/main" val="17824701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23 </a:t>
            </a:r>
            <a:r>
              <a:rPr lang="zh-CN" altLang="en-US" sz="3600" b="1" dirty="0">
                <a:solidFill>
                  <a:srgbClr val="FFFF00"/>
                </a:solidFill>
                <a:ea typeface="微软雅黑" panose="020B0503020204020204" pitchFamily="34" charset="-122"/>
              </a:rPr>
              <a:t>主人说</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好，你这又良善又忠心的仆人，你在不多的事上有忠心，我要把许多事派你管理；可以进来享受你主人的快乐。’ </a:t>
            </a:r>
          </a:p>
          <a:p>
            <a:pPr algn="l">
              <a:lnSpc>
                <a:spcPct val="114000"/>
              </a:lnSpc>
            </a:pPr>
            <a:r>
              <a:rPr lang="en-US" altLang="zh-CN" sz="3600" b="1" dirty="0">
                <a:solidFill>
                  <a:schemeClr val="bg1"/>
                </a:solidFill>
                <a:ea typeface="微软雅黑" panose="020B0503020204020204" pitchFamily="34" charset="-122"/>
              </a:rPr>
              <a:t>"His master said to him, 'Well done, good and faithful slave. You were faithful with a few things, I will put you in charge of many things; enter into the joy of your master.' </a:t>
            </a:r>
          </a:p>
        </p:txBody>
      </p:sp>
    </p:spTree>
    <p:extLst>
      <p:ext uri="{BB962C8B-B14F-4D97-AF65-F5344CB8AC3E}">
        <p14:creationId xmlns:p14="http://schemas.microsoft.com/office/powerpoint/2010/main" val="4087078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24 </a:t>
            </a:r>
            <a:r>
              <a:rPr lang="zh-CN" altLang="en-US" sz="3600" b="1" dirty="0">
                <a:solidFill>
                  <a:srgbClr val="FFFF00"/>
                </a:solidFill>
                <a:ea typeface="微软雅黑" panose="020B0503020204020204" pitchFamily="34" charset="-122"/>
              </a:rPr>
              <a:t>那领一千的也来，说</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主啊，我知道你是忍心的人</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没有种的地方要收割，没有散的地方要聚敛； </a:t>
            </a:r>
          </a:p>
          <a:p>
            <a:pPr algn="l">
              <a:lnSpc>
                <a:spcPct val="114000"/>
              </a:lnSpc>
            </a:pPr>
            <a:r>
              <a:rPr lang="en-US" altLang="zh-CN" sz="3600" b="1" dirty="0">
                <a:solidFill>
                  <a:schemeClr val="bg1"/>
                </a:solidFill>
                <a:ea typeface="微软雅黑" panose="020B0503020204020204" pitchFamily="34" charset="-122"/>
              </a:rPr>
              <a:t>"And the one also who had received the one talent came up and said, 'Master, I knew you to be a hard man, reaping where you did not sow and gathering where you scattered no seed. </a:t>
            </a:r>
          </a:p>
        </p:txBody>
      </p:sp>
    </p:spTree>
    <p:extLst>
      <p:ext uri="{BB962C8B-B14F-4D97-AF65-F5344CB8AC3E}">
        <p14:creationId xmlns:p14="http://schemas.microsoft.com/office/powerpoint/2010/main" val="8148526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25 </a:t>
            </a:r>
            <a:r>
              <a:rPr lang="zh-CN" altLang="en-US" sz="3600" b="1" dirty="0">
                <a:solidFill>
                  <a:srgbClr val="FFFF00"/>
                </a:solidFill>
                <a:ea typeface="微软雅黑" panose="020B0503020204020204" pitchFamily="34" charset="-122"/>
              </a:rPr>
              <a:t>我就害怕，去把你的一千银子埋藏在地里。请看，你的原银子在这里。’ </a:t>
            </a:r>
          </a:p>
          <a:p>
            <a:pPr algn="l">
              <a:lnSpc>
                <a:spcPct val="114000"/>
              </a:lnSpc>
            </a:pPr>
            <a:r>
              <a:rPr lang="en-US" altLang="zh-CN" sz="3600" b="1" dirty="0">
                <a:solidFill>
                  <a:schemeClr val="bg1"/>
                </a:solidFill>
                <a:ea typeface="微软雅黑" panose="020B0503020204020204" pitchFamily="34" charset="-122"/>
              </a:rPr>
              <a:t>'And I was afraid, and went away and hid your talent in the ground. See, you have what is yours.'</a:t>
            </a:r>
          </a:p>
        </p:txBody>
      </p:sp>
    </p:spTree>
    <p:extLst>
      <p:ext uri="{BB962C8B-B14F-4D97-AF65-F5344CB8AC3E}">
        <p14:creationId xmlns:p14="http://schemas.microsoft.com/office/powerpoint/2010/main" val="4061308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26 </a:t>
            </a:r>
            <a:r>
              <a:rPr lang="zh-CN" altLang="en-US" sz="3600" b="1" dirty="0">
                <a:solidFill>
                  <a:srgbClr val="FFFF00"/>
                </a:solidFill>
                <a:ea typeface="微软雅黑" panose="020B0503020204020204" pitchFamily="34" charset="-122"/>
              </a:rPr>
              <a:t>主人回答说</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你这又恶又懒的仆人，你既知道我没有种的地方要收割，没有散的地方要聚敛； </a:t>
            </a:r>
          </a:p>
          <a:p>
            <a:pPr algn="l">
              <a:lnSpc>
                <a:spcPct val="114000"/>
              </a:lnSpc>
            </a:pPr>
            <a:r>
              <a:rPr lang="en-US" altLang="zh-CN" sz="3600" b="1" dirty="0">
                <a:solidFill>
                  <a:schemeClr val="bg1"/>
                </a:solidFill>
                <a:ea typeface="微软雅黑" panose="020B0503020204020204" pitchFamily="34" charset="-122"/>
              </a:rPr>
              <a:t>"But his master answered and said to him, 'You wicked, lazy slave, you knew that I reap where I did not sow and gather where I scattered no seed. </a:t>
            </a:r>
          </a:p>
        </p:txBody>
      </p:sp>
    </p:spTree>
    <p:extLst>
      <p:ext uri="{BB962C8B-B14F-4D97-AF65-F5344CB8AC3E}">
        <p14:creationId xmlns:p14="http://schemas.microsoft.com/office/powerpoint/2010/main" val="22883132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27 </a:t>
            </a:r>
            <a:r>
              <a:rPr lang="zh-CN" altLang="en-US" sz="3600" b="1" dirty="0">
                <a:solidFill>
                  <a:srgbClr val="FFFF00"/>
                </a:solidFill>
                <a:ea typeface="微软雅黑" panose="020B0503020204020204" pitchFamily="34" charset="-122"/>
              </a:rPr>
              <a:t>就当把我的银子放给兑换银钱的人，到我来的时候，可以连本带利收回。</a:t>
            </a:r>
          </a:p>
          <a:p>
            <a:pPr algn="l">
              <a:lnSpc>
                <a:spcPct val="114000"/>
              </a:lnSpc>
            </a:pPr>
            <a:r>
              <a:rPr lang="en-US" altLang="zh-CN" sz="3600" b="1" dirty="0">
                <a:solidFill>
                  <a:schemeClr val="bg1"/>
                </a:solidFill>
                <a:ea typeface="微软雅黑" panose="020B0503020204020204" pitchFamily="34" charset="-122"/>
              </a:rPr>
              <a:t>'Then you ought to have put my money in the bank, and on my arrival I would have received my money back with interest. </a:t>
            </a:r>
          </a:p>
          <a:p>
            <a:pPr algn="l">
              <a:lnSpc>
                <a:spcPct val="114000"/>
              </a:lnSpc>
            </a:pPr>
            <a:r>
              <a:rPr lang="en-US" altLang="zh-CN" sz="3600" b="1" dirty="0">
                <a:solidFill>
                  <a:srgbClr val="FFFF00"/>
                </a:solidFill>
                <a:ea typeface="微软雅黑" panose="020B0503020204020204" pitchFamily="34" charset="-122"/>
              </a:rPr>
              <a:t>28 </a:t>
            </a:r>
            <a:r>
              <a:rPr lang="zh-CN" altLang="en-US" sz="3600" b="1" dirty="0">
                <a:solidFill>
                  <a:srgbClr val="FFFF00"/>
                </a:solidFill>
                <a:ea typeface="微软雅黑" panose="020B0503020204020204" pitchFamily="34" charset="-122"/>
              </a:rPr>
              <a:t>夺过他这一千来，给那有一万的。</a:t>
            </a:r>
          </a:p>
          <a:p>
            <a:pPr algn="l">
              <a:lnSpc>
                <a:spcPct val="114000"/>
              </a:lnSpc>
            </a:pPr>
            <a:r>
              <a:rPr lang="en-US" altLang="zh-CN" sz="3600" b="1" dirty="0">
                <a:solidFill>
                  <a:schemeClr val="bg1"/>
                </a:solidFill>
                <a:ea typeface="微软雅黑" panose="020B0503020204020204" pitchFamily="34" charset="-122"/>
              </a:rPr>
              <a:t>'Therefore take away the talent from him, and give it to the one who has the ten talents.' </a:t>
            </a:r>
          </a:p>
        </p:txBody>
      </p:sp>
    </p:spTree>
    <p:extLst>
      <p:ext uri="{BB962C8B-B14F-4D97-AF65-F5344CB8AC3E}">
        <p14:creationId xmlns:p14="http://schemas.microsoft.com/office/powerpoint/2010/main" val="18437583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29 </a:t>
            </a:r>
            <a:r>
              <a:rPr lang="zh-CN" altLang="en-US" sz="3600" b="1" dirty="0">
                <a:solidFill>
                  <a:srgbClr val="FFFF00"/>
                </a:solidFill>
                <a:ea typeface="微软雅黑" panose="020B0503020204020204" pitchFamily="34" charset="-122"/>
              </a:rPr>
              <a:t>因为凡有的，还要加给他，叫他有余；没有的，连他所有的也要夺过来。</a:t>
            </a:r>
          </a:p>
          <a:p>
            <a:pPr algn="l">
              <a:lnSpc>
                <a:spcPct val="114000"/>
              </a:lnSpc>
            </a:pPr>
            <a:r>
              <a:rPr lang="en-US" altLang="zh-CN" sz="3600" b="1" dirty="0">
                <a:solidFill>
                  <a:schemeClr val="bg1"/>
                </a:solidFill>
                <a:ea typeface="微软雅黑" panose="020B0503020204020204" pitchFamily="34" charset="-122"/>
              </a:rPr>
              <a:t>"For to everyone who has, more shall be given, and he will have an abundance; but from the one who does not have, even what he does have shall be taken away. </a:t>
            </a:r>
          </a:p>
        </p:txBody>
      </p:sp>
    </p:spTree>
    <p:extLst>
      <p:ext uri="{BB962C8B-B14F-4D97-AF65-F5344CB8AC3E}">
        <p14:creationId xmlns:p14="http://schemas.microsoft.com/office/powerpoint/2010/main" val="3483616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4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25:14-30】</a:t>
            </a:r>
          </a:p>
          <a:p>
            <a:pPr algn="l">
              <a:lnSpc>
                <a:spcPct val="114000"/>
              </a:lnSpc>
            </a:pPr>
            <a:r>
              <a:rPr lang="en-US" altLang="zh-CN" sz="3600" b="1" dirty="0">
                <a:solidFill>
                  <a:srgbClr val="FFFF00"/>
                </a:solidFill>
                <a:ea typeface="微软雅黑" panose="020B0503020204020204" pitchFamily="34" charset="-122"/>
              </a:rPr>
              <a:t>30 </a:t>
            </a:r>
            <a:r>
              <a:rPr lang="zh-CN" altLang="en-US" sz="3600" b="1" dirty="0">
                <a:solidFill>
                  <a:srgbClr val="FFFF00"/>
                </a:solidFill>
                <a:ea typeface="微软雅黑" panose="020B0503020204020204" pitchFamily="34" charset="-122"/>
              </a:rPr>
              <a:t>把这无用的仆人丢在外面黑暗里，在那里必要哀哭切齿了。’ </a:t>
            </a:r>
          </a:p>
          <a:p>
            <a:pPr algn="l">
              <a:lnSpc>
                <a:spcPct val="114000"/>
              </a:lnSpc>
            </a:pPr>
            <a:r>
              <a:rPr lang="en-US" altLang="zh-CN" sz="3600" b="1" dirty="0">
                <a:solidFill>
                  <a:schemeClr val="bg1"/>
                </a:solidFill>
                <a:ea typeface="微软雅黑" panose="020B0503020204020204" pitchFamily="34" charset="-122"/>
              </a:rPr>
              <a:t>"Throw out the worthless slave into the outer darkness; in that place there will be weeping and gnashing of teeth.</a:t>
            </a:r>
          </a:p>
        </p:txBody>
      </p:sp>
    </p:spTree>
    <p:extLst>
      <p:ext uri="{BB962C8B-B14F-4D97-AF65-F5344CB8AC3E}">
        <p14:creationId xmlns:p14="http://schemas.microsoft.com/office/powerpoint/2010/main" val="38149162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罗马书</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Romans 12:6-8】</a:t>
            </a:r>
          </a:p>
          <a:p>
            <a:pPr algn="l">
              <a:lnSpc>
                <a:spcPct val="112000"/>
              </a:lnSpc>
            </a:pPr>
            <a:r>
              <a:rPr lang="en-US" altLang="zh-CN" sz="3600" b="1" dirty="0">
                <a:solidFill>
                  <a:srgbClr val="FFFF00"/>
                </a:solidFill>
                <a:ea typeface="微软雅黑" panose="020B0503020204020204" pitchFamily="34" charset="-122"/>
              </a:rPr>
              <a:t>6 </a:t>
            </a:r>
            <a:r>
              <a:rPr lang="zh-CN" altLang="en-US" sz="3600" b="1" dirty="0">
                <a:solidFill>
                  <a:srgbClr val="FFFF00"/>
                </a:solidFill>
                <a:ea typeface="微软雅黑" panose="020B0503020204020204" pitchFamily="34" charset="-122"/>
              </a:rPr>
              <a:t>按我们所得的恩赐，各有不同。或说预言，就当照着信心的程度说预言；</a:t>
            </a:r>
            <a:endParaRPr lang="en-US" altLang="zh-CN" sz="3600" b="1" dirty="0">
              <a:solidFill>
                <a:srgbClr val="FFFF00"/>
              </a:solidFill>
              <a:ea typeface="微软雅黑" panose="020B0503020204020204" pitchFamily="34" charset="-122"/>
            </a:endParaRPr>
          </a:p>
          <a:p>
            <a:pPr algn="l">
              <a:lnSpc>
                <a:spcPct val="112000"/>
              </a:lnSpc>
            </a:pPr>
            <a:r>
              <a:rPr lang="en-US" altLang="zh-CN" sz="3600" b="1" dirty="0">
                <a:solidFill>
                  <a:schemeClr val="bg1"/>
                </a:solidFill>
                <a:ea typeface="微软雅黑" panose="020B0503020204020204" pitchFamily="34" charset="-122"/>
              </a:rPr>
              <a:t>Having then gifts differing according to the grace that is given to us, let us use them: if prophecy, let us prophesy in proportion to our faith;</a:t>
            </a:r>
          </a:p>
          <a:p>
            <a:pPr algn="l">
              <a:lnSpc>
                <a:spcPct val="112000"/>
              </a:lnSpc>
            </a:pPr>
            <a:r>
              <a:rPr lang="en-US" altLang="zh-CN" sz="3600" b="1" dirty="0">
                <a:solidFill>
                  <a:srgbClr val="FFFF00"/>
                </a:solidFill>
                <a:ea typeface="微软雅黑" panose="020B0503020204020204" pitchFamily="34" charset="-122"/>
              </a:rPr>
              <a:t>7 </a:t>
            </a:r>
            <a:r>
              <a:rPr lang="zh-CN" altLang="en-US" sz="3600" b="1" dirty="0">
                <a:solidFill>
                  <a:srgbClr val="FFFF00"/>
                </a:solidFill>
                <a:ea typeface="微软雅黑" panose="020B0503020204020204" pitchFamily="34" charset="-122"/>
              </a:rPr>
              <a:t>或作执事，就当专一执事；或作教导的，就当专一教导；</a:t>
            </a:r>
            <a:r>
              <a:rPr lang="en-US" altLang="zh-CN" sz="3600" b="1" dirty="0">
                <a:solidFill>
                  <a:schemeClr val="bg1"/>
                </a:solidFill>
                <a:ea typeface="微软雅黑" panose="020B0503020204020204" pitchFamily="34" charset="-122"/>
              </a:rPr>
              <a:t>or ministry, let us use it in our ministering; he who teaches, in teaching;</a:t>
            </a:r>
          </a:p>
        </p:txBody>
      </p:sp>
    </p:spTree>
    <p:extLst>
      <p:ext uri="{BB962C8B-B14F-4D97-AF65-F5344CB8AC3E}">
        <p14:creationId xmlns:p14="http://schemas.microsoft.com/office/powerpoint/2010/main" val="545346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罗马书</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Romans 12:6-8】</a:t>
            </a:r>
          </a:p>
          <a:p>
            <a:pPr algn="l">
              <a:lnSpc>
                <a:spcPct val="112000"/>
              </a:lnSpc>
            </a:pPr>
            <a:r>
              <a:rPr lang="en-US" altLang="zh-CN" sz="3600" b="1" dirty="0">
                <a:solidFill>
                  <a:srgbClr val="FFFF00"/>
                </a:solidFill>
                <a:ea typeface="微软雅黑" panose="020B0503020204020204" pitchFamily="34" charset="-122"/>
              </a:rPr>
              <a:t>8 </a:t>
            </a:r>
            <a:r>
              <a:rPr lang="zh-CN" altLang="en-US" sz="3600" b="1" dirty="0">
                <a:solidFill>
                  <a:srgbClr val="FFFF00"/>
                </a:solidFill>
                <a:ea typeface="微软雅黑" panose="020B0503020204020204" pitchFamily="34" charset="-122"/>
              </a:rPr>
              <a:t>或作劝化的，就当专一劝化；施舍的，就当诚实；治理的，就当殷勤；怜悯人的，就当甘心。</a:t>
            </a:r>
          </a:p>
          <a:p>
            <a:pPr algn="l">
              <a:lnSpc>
                <a:spcPct val="112000"/>
              </a:lnSpc>
            </a:pPr>
            <a:r>
              <a:rPr lang="en-US" altLang="zh-CN" sz="3600" b="1" dirty="0">
                <a:solidFill>
                  <a:schemeClr val="bg1"/>
                </a:solidFill>
                <a:ea typeface="微软雅黑" panose="020B0503020204020204" pitchFamily="34" charset="-122"/>
              </a:rPr>
              <a:t>he who exhorts, in exhortation; he who gives, with liberality; he who leads, with diligence; he who shows mercy, with cheerfulness.</a:t>
            </a:r>
          </a:p>
        </p:txBody>
      </p:sp>
    </p:spTree>
    <p:extLst>
      <p:ext uri="{BB962C8B-B14F-4D97-AF65-F5344CB8AC3E}">
        <p14:creationId xmlns:p14="http://schemas.microsoft.com/office/powerpoint/2010/main" val="23262272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14-15】</a:t>
            </a:r>
          </a:p>
          <a:p>
            <a:pPr algn="l">
              <a:lnSpc>
                <a:spcPct val="112000"/>
              </a:lnSpc>
            </a:pPr>
            <a:r>
              <a:rPr lang="en-US" altLang="zh-CN" sz="3600" b="1" dirty="0">
                <a:solidFill>
                  <a:srgbClr val="FFFF00"/>
                </a:solidFill>
                <a:ea typeface="微软雅黑" panose="020B0503020204020204" pitchFamily="34" charset="-122"/>
              </a:rPr>
              <a:t>14 “</a:t>
            </a:r>
            <a:r>
              <a:rPr lang="zh-CN" altLang="en-US" sz="3600" b="1" dirty="0">
                <a:solidFill>
                  <a:srgbClr val="FFFF00"/>
                </a:solidFill>
                <a:ea typeface="微软雅黑" panose="020B0503020204020204" pitchFamily="34" charset="-122"/>
              </a:rPr>
              <a:t>天国又好比一个人要往外国去，就叫了仆人来，把他的家业交给他们； </a:t>
            </a:r>
          </a:p>
          <a:p>
            <a:pPr algn="l">
              <a:lnSpc>
                <a:spcPct val="112000"/>
              </a:lnSpc>
            </a:pPr>
            <a:r>
              <a:rPr lang="en-US" altLang="zh-CN" sz="3600" b="1" dirty="0">
                <a:solidFill>
                  <a:schemeClr val="bg1"/>
                </a:solidFill>
                <a:ea typeface="微软雅黑" panose="020B0503020204020204" pitchFamily="34" charset="-122"/>
              </a:rPr>
              <a:t>"For it is just like a man about to go on a journey, who called his own slaves and entrusted his possessions to them. </a:t>
            </a:r>
          </a:p>
        </p:txBody>
      </p:sp>
    </p:spTree>
    <p:extLst>
      <p:ext uri="{BB962C8B-B14F-4D97-AF65-F5344CB8AC3E}">
        <p14:creationId xmlns:p14="http://schemas.microsoft.com/office/powerpoint/2010/main" val="16920896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14-15】</a:t>
            </a:r>
          </a:p>
          <a:p>
            <a:pPr algn="l">
              <a:lnSpc>
                <a:spcPct val="112000"/>
              </a:lnSpc>
            </a:pPr>
            <a:r>
              <a:rPr lang="en-US" altLang="zh-CN" sz="3600" b="1" dirty="0">
                <a:solidFill>
                  <a:srgbClr val="FFFF00"/>
                </a:solidFill>
                <a:ea typeface="微软雅黑" panose="020B0503020204020204" pitchFamily="34" charset="-122"/>
              </a:rPr>
              <a:t>15 </a:t>
            </a:r>
            <a:r>
              <a:rPr lang="zh-CN" altLang="en-US" sz="3600" b="1" dirty="0">
                <a:solidFill>
                  <a:srgbClr val="FFFF00"/>
                </a:solidFill>
                <a:ea typeface="微软雅黑" panose="020B0503020204020204" pitchFamily="34" charset="-122"/>
              </a:rPr>
              <a:t>按着各人的才干，给他们银子</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一个给了五千，一个给了二千，一个给了一千，就往外国去了。</a:t>
            </a:r>
          </a:p>
          <a:p>
            <a:pPr algn="l">
              <a:lnSpc>
                <a:spcPct val="112000"/>
              </a:lnSpc>
            </a:pPr>
            <a:r>
              <a:rPr lang="en-US" altLang="zh-CN" sz="3600" b="1" dirty="0">
                <a:solidFill>
                  <a:schemeClr val="bg1"/>
                </a:solidFill>
                <a:ea typeface="微软雅黑" panose="020B0503020204020204" pitchFamily="34" charset="-122"/>
              </a:rPr>
              <a:t>"To one he gave five talents, to another, two, and to another, one, each according to his own ability; and he went on his journey. </a:t>
            </a:r>
          </a:p>
        </p:txBody>
      </p:sp>
    </p:spTree>
    <p:extLst>
      <p:ext uri="{BB962C8B-B14F-4D97-AF65-F5344CB8AC3E}">
        <p14:creationId xmlns:p14="http://schemas.microsoft.com/office/powerpoint/2010/main" val="2293132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21</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23】</a:t>
            </a:r>
          </a:p>
          <a:p>
            <a:pPr algn="l">
              <a:lnSpc>
                <a:spcPct val="112000"/>
              </a:lnSpc>
            </a:pPr>
            <a:r>
              <a:rPr lang="en-US" altLang="zh-CN" sz="3600" b="1" dirty="0">
                <a:solidFill>
                  <a:srgbClr val="FFFF00"/>
                </a:solidFill>
                <a:ea typeface="微软雅黑" panose="020B0503020204020204" pitchFamily="34" charset="-122"/>
              </a:rPr>
              <a:t>21 </a:t>
            </a:r>
            <a:r>
              <a:rPr lang="zh-CN" altLang="en-US" sz="3600" b="1" dirty="0">
                <a:solidFill>
                  <a:srgbClr val="FFFF00"/>
                </a:solidFill>
                <a:ea typeface="微软雅黑" panose="020B0503020204020204" pitchFamily="34" charset="-122"/>
              </a:rPr>
              <a:t>主人说</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好，你这又良善又忠心的仆人，你在不多的事上有忠心，我要把许多事派你管理；可以进来享受你主人的快乐。’ </a:t>
            </a:r>
          </a:p>
          <a:p>
            <a:pPr algn="l">
              <a:lnSpc>
                <a:spcPct val="112000"/>
              </a:lnSpc>
            </a:pPr>
            <a:r>
              <a:rPr lang="en-US" altLang="zh-CN" sz="3600" b="1" dirty="0">
                <a:solidFill>
                  <a:schemeClr val="bg1"/>
                </a:solidFill>
                <a:ea typeface="微软雅黑" panose="020B0503020204020204" pitchFamily="34" charset="-122"/>
              </a:rPr>
              <a:t>"His master said to him, 'Well done, good and faithful slave. You were faithful with a few things, I will put you in charge of many things; enter into the joy of your master.'</a:t>
            </a:r>
          </a:p>
        </p:txBody>
      </p:sp>
    </p:spTree>
    <p:extLst>
      <p:ext uri="{BB962C8B-B14F-4D97-AF65-F5344CB8AC3E}">
        <p14:creationId xmlns:p14="http://schemas.microsoft.com/office/powerpoint/2010/main" val="22734589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21</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23】</a:t>
            </a:r>
          </a:p>
          <a:p>
            <a:pPr algn="l">
              <a:lnSpc>
                <a:spcPct val="112000"/>
              </a:lnSpc>
            </a:pPr>
            <a:r>
              <a:rPr lang="en-US" altLang="zh-CN" sz="3600" b="1" dirty="0">
                <a:solidFill>
                  <a:srgbClr val="FFFF00"/>
                </a:solidFill>
                <a:ea typeface="微软雅黑" panose="020B0503020204020204" pitchFamily="34" charset="-122"/>
              </a:rPr>
              <a:t>23 </a:t>
            </a:r>
            <a:r>
              <a:rPr lang="zh-CN" altLang="en-US" sz="3600" b="1" dirty="0">
                <a:solidFill>
                  <a:srgbClr val="FFFF00"/>
                </a:solidFill>
                <a:ea typeface="微软雅黑" panose="020B0503020204020204" pitchFamily="34" charset="-122"/>
              </a:rPr>
              <a:t>主人说</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好，你这又良善又忠心的仆人，你在不多的事上有忠心，我要把许多事派你管理；可以进来享受你主人的快乐。’ </a:t>
            </a:r>
          </a:p>
          <a:p>
            <a:pPr algn="l">
              <a:lnSpc>
                <a:spcPct val="112000"/>
              </a:lnSpc>
            </a:pPr>
            <a:r>
              <a:rPr lang="en-US" altLang="zh-CN" sz="3600" b="1" dirty="0">
                <a:solidFill>
                  <a:schemeClr val="bg1"/>
                </a:solidFill>
                <a:ea typeface="微软雅黑" panose="020B0503020204020204" pitchFamily="34" charset="-122"/>
              </a:rPr>
              <a:t>"His master said to him, 'Well done, good and faithful slave. You were faithful with a few things, I will put you in charge of many things; enter into the joy of your master.' </a:t>
            </a:r>
          </a:p>
        </p:txBody>
      </p:sp>
    </p:spTree>
    <p:extLst>
      <p:ext uri="{BB962C8B-B14F-4D97-AF65-F5344CB8AC3E}">
        <p14:creationId xmlns:p14="http://schemas.microsoft.com/office/powerpoint/2010/main" val="39728117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罗马书 </a:t>
            </a:r>
            <a:r>
              <a:rPr lang="en-US" altLang="zh-CN" sz="3600" b="1" u="sng" dirty="0">
                <a:solidFill>
                  <a:schemeClr val="bg1"/>
                </a:solidFill>
                <a:ea typeface="微软雅黑" panose="020B0503020204020204" pitchFamily="34" charset="-122"/>
              </a:rPr>
              <a:t>Romans 12:8</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11】</a:t>
            </a:r>
          </a:p>
          <a:p>
            <a:pPr algn="l">
              <a:lnSpc>
                <a:spcPct val="112000"/>
              </a:lnSpc>
            </a:pPr>
            <a:r>
              <a:rPr lang="en-US" altLang="zh-CN" sz="3600" b="1" dirty="0">
                <a:solidFill>
                  <a:srgbClr val="FFFF00"/>
                </a:solidFill>
                <a:ea typeface="微软雅黑" panose="020B0503020204020204" pitchFamily="34" charset="-122"/>
              </a:rPr>
              <a:t>8 </a:t>
            </a:r>
            <a:r>
              <a:rPr lang="zh-CN" altLang="en-US" sz="3600" b="1" dirty="0">
                <a:solidFill>
                  <a:srgbClr val="FFFF00"/>
                </a:solidFill>
                <a:ea typeface="微软雅黑" panose="020B0503020204020204" pitchFamily="34" charset="-122"/>
              </a:rPr>
              <a:t>或作劝化的，就当专一劝化；施舍的，就当诚实；治理的，就当殷勤；怜悯人的，就当甘心。</a:t>
            </a:r>
          </a:p>
          <a:p>
            <a:pPr algn="l">
              <a:lnSpc>
                <a:spcPct val="112000"/>
              </a:lnSpc>
            </a:pPr>
            <a:r>
              <a:rPr lang="en-US" altLang="zh-CN" sz="3600" b="1" dirty="0">
                <a:solidFill>
                  <a:schemeClr val="bg1"/>
                </a:solidFill>
                <a:ea typeface="微软雅黑" panose="020B0503020204020204" pitchFamily="34" charset="-122"/>
              </a:rPr>
              <a:t>he who exhorts, in exhortation; he who gives, with liberality; he who leads, with diligence; he who shows mercy, with cheerfulness.</a:t>
            </a:r>
          </a:p>
          <a:p>
            <a:pPr algn="l">
              <a:lnSpc>
                <a:spcPct val="112000"/>
              </a:lnSpc>
            </a:pPr>
            <a:r>
              <a:rPr lang="en-US" altLang="zh-CN" sz="3600" b="1" dirty="0">
                <a:solidFill>
                  <a:srgbClr val="FFFF00"/>
                </a:solidFill>
                <a:ea typeface="微软雅黑" panose="020B0503020204020204" pitchFamily="34" charset="-122"/>
              </a:rPr>
              <a:t>11 </a:t>
            </a:r>
            <a:r>
              <a:rPr lang="zh-CN" altLang="en-US" sz="3600" b="1" dirty="0">
                <a:solidFill>
                  <a:srgbClr val="FFFF00"/>
                </a:solidFill>
                <a:ea typeface="微软雅黑" panose="020B0503020204020204" pitchFamily="34" charset="-122"/>
              </a:rPr>
              <a:t>殷勤不可懒惰。要心里火热，常常服侍主。</a:t>
            </a:r>
          </a:p>
          <a:p>
            <a:pPr algn="l">
              <a:lnSpc>
                <a:spcPct val="112000"/>
              </a:lnSpc>
            </a:pPr>
            <a:r>
              <a:rPr lang="en-US" altLang="zh-CN" sz="3600" b="1" dirty="0">
                <a:solidFill>
                  <a:schemeClr val="bg1"/>
                </a:solidFill>
                <a:ea typeface="微软雅黑" panose="020B0503020204020204" pitchFamily="34" charset="-122"/>
              </a:rPr>
              <a:t>not lagging in diligence, fervent in spirit, serving the Lord;</a:t>
            </a:r>
          </a:p>
        </p:txBody>
      </p:sp>
    </p:spTree>
    <p:extLst>
      <p:ext uri="{BB962C8B-B14F-4D97-AF65-F5344CB8AC3E}">
        <p14:creationId xmlns:p14="http://schemas.microsoft.com/office/powerpoint/2010/main" val="35474064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24-25】</a:t>
            </a:r>
          </a:p>
          <a:p>
            <a:pPr algn="l">
              <a:lnSpc>
                <a:spcPct val="112000"/>
              </a:lnSpc>
            </a:pPr>
            <a:r>
              <a:rPr lang="en-US" altLang="zh-CN" sz="3600" b="1" dirty="0">
                <a:solidFill>
                  <a:srgbClr val="FFFF00"/>
                </a:solidFill>
                <a:ea typeface="微软雅黑" panose="020B0503020204020204" pitchFamily="34" charset="-122"/>
              </a:rPr>
              <a:t>24 </a:t>
            </a:r>
            <a:r>
              <a:rPr lang="zh-CN" altLang="en-US" sz="3600" b="1" dirty="0">
                <a:solidFill>
                  <a:srgbClr val="FFFF00"/>
                </a:solidFill>
                <a:ea typeface="微软雅黑" panose="020B0503020204020204" pitchFamily="34" charset="-122"/>
              </a:rPr>
              <a:t>那领一千的也来，说</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主啊，我知道你是忍心的人</a:t>
            </a:r>
            <a:r>
              <a:rPr lang="en-US" altLang="zh-CN" sz="3600" b="1" dirty="0">
                <a:solidFill>
                  <a:srgbClr val="FFFF00"/>
                </a:solidFill>
                <a:ea typeface="微软雅黑" panose="020B0503020204020204" pitchFamily="34" charset="-122"/>
              </a:rPr>
              <a:t>:</a:t>
            </a:r>
            <a:r>
              <a:rPr lang="zh-CN" altLang="en-US" sz="3600" b="1" dirty="0">
                <a:solidFill>
                  <a:srgbClr val="FFFF00"/>
                </a:solidFill>
                <a:ea typeface="微软雅黑" panose="020B0503020204020204" pitchFamily="34" charset="-122"/>
              </a:rPr>
              <a:t>没有种的地方要收割，没有散的地方要聚敛； </a:t>
            </a:r>
            <a:endParaRPr lang="en-US" altLang="zh-CN" sz="3600" b="1" dirty="0">
              <a:solidFill>
                <a:srgbClr val="FFFF00"/>
              </a:solidFill>
              <a:ea typeface="微软雅黑" panose="020B0503020204020204" pitchFamily="34" charset="-122"/>
            </a:endParaRPr>
          </a:p>
          <a:p>
            <a:pPr algn="l">
              <a:lnSpc>
                <a:spcPct val="112000"/>
              </a:lnSpc>
            </a:pPr>
            <a:r>
              <a:rPr lang="en-US" altLang="zh-CN" sz="3600" b="1" dirty="0">
                <a:solidFill>
                  <a:schemeClr val="bg1"/>
                </a:solidFill>
                <a:ea typeface="微软雅黑" panose="020B0503020204020204" pitchFamily="34" charset="-122"/>
              </a:rPr>
              <a:t>"And the one also who had received the one talent came up and said, 'Master, I knew you to be a hard man, reaping where you did not sow and gathering where you scattered no seed. </a:t>
            </a:r>
          </a:p>
        </p:txBody>
      </p:sp>
    </p:spTree>
    <p:extLst>
      <p:ext uri="{BB962C8B-B14F-4D97-AF65-F5344CB8AC3E}">
        <p14:creationId xmlns:p14="http://schemas.microsoft.com/office/powerpoint/2010/main" val="29119240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马太福音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Matthew 25</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24-25】</a:t>
            </a:r>
          </a:p>
          <a:p>
            <a:pPr algn="l">
              <a:lnSpc>
                <a:spcPct val="112000"/>
              </a:lnSpc>
            </a:pPr>
            <a:r>
              <a:rPr lang="en-US" altLang="zh-CN" sz="3600" b="1" dirty="0">
                <a:solidFill>
                  <a:srgbClr val="FFFF00"/>
                </a:solidFill>
                <a:ea typeface="微软雅黑" panose="020B0503020204020204" pitchFamily="34" charset="-122"/>
              </a:rPr>
              <a:t>25 </a:t>
            </a:r>
            <a:r>
              <a:rPr lang="zh-CN" altLang="en-US" sz="3600" b="1" dirty="0">
                <a:solidFill>
                  <a:srgbClr val="FFFF00"/>
                </a:solidFill>
                <a:ea typeface="微软雅黑" panose="020B0503020204020204" pitchFamily="34" charset="-122"/>
              </a:rPr>
              <a:t>我就害怕，去把你的一千银子埋藏在地里。请看，你的原银子在这里。’ </a:t>
            </a:r>
          </a:p>
          <a:p>
            <a:pPr algn="l">
              <a:lnSpc>
                <a:spcPct val="112000"/>
              </a:lnSpc>
            </a:pPr>
            <a:r>
              <a:rPr lang="en-US" altLang="zh-CN" sz="3600" b="1" dirty="0">
                <a:solidFill>
                  <a:schemeClr val="bg1"/>
                </a:solidFill>
                <a:ea typeface="微软雅黑" panose="020B0503020204020204" pitchFamily="34" charset="-122"/>
              </a:rPr>
              <a:t>'And I was afraid, and went away and hid your talent in the ground. See, you have what is yours.' </a:t>
            </a:r>
          </a:p>
        </p:txBody>
      </p:sp>
    </p:spTree>
    <p:extLst>
      <p:ext uri="{BB962C8B-B14F-4D97-AF65-F5344CB8AC3E}">
        <p14:creationId xmlns:p14="http://schemas.microsoft.com/office/powerpoint/2010/main" val="40183727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400" b="1" u="sng" dirty="0">
                <a:solidFill>
                  <a:schemeClr val="bg1"/>
                </a:solidFill>
                <a:ea typeface="微软雅黑" panose="020B0503020204020204" pitchFamily="34" charset="-122"/>
              </a:rPr>
              <a:t>【</a:t>
            </a:r>
            <a:r>
              <a:rPr lang="zh-CN" altLang="en-US" sz="3400" b="1" u="sng" dirty="0">
                <a:solidFill>
                  <a:srgbClr val="FFFF00"/>
                </a:solidFill>
                <a:ea typeface="微软雅黑" panose="020B0503020204020204" pitchFamily="34" charset="-122"/>
              </a:rPr>
              <a:t>箴言</a:t>
            </a:r>
            <a:r>
              <a:rPr lang="zh-CN" altLang="en-US" sz="3400" b="1" u="sng" dirty="0">
                <a:solidFill>
                  <a:schemeClr val="bg1"/>
                </a:solidFill>
                <a:ea typeface="微软雅黑" panose="020B0503020204020204" pitchFamily="34" charset="-122"/>
              </a:rPr>
              <a:t> </a:t>
            </a:r>
            <a:r>
              <a:rPr lang="en-US" altLang="zh-CN" sz="3400" b="1" u="sng" dirty="0">
                <a:solidFill>
                  <a:schemeClr val="bg1"/>
                </a:solidFill>
                <a:ea typeface="微软雅黑" panose="020B0503020204020204" pitchFamily="34" charset="-122"/>
              </a:rPr>
              <a:t>Proverbs 9:10】</a:t>
            </a:r>
          </a:p>
          <a:p>
            <a:pPr algn="l">
              <a:lnSpc>
                <a:spcPct val="112000"/>
              </a:lnSpc>
            </a:pPr>
            <a:r>
              <a:rPr lang="zh-CN" altLang="en-US" sz="3400" b="1" dirty="0">
                <a:solidFill>
                  <a:srgbClr val="FFFF00"/>
                </a:solidFill>
                <a:ea typeface="微软雅黑" panose="020B0503020204020204" pitchFamily="34" charset="-122"/>
              </a:rPr>
              <a:t>敬畏耶和华是智慧的开端，认识至圣者便是聪明。</a:t>
            </a:r>
          </a:p>
          <a:p>
            <a:pPr algn="l">
              <a:lnSpc>
                <a:spcPct val="112000"/>
              </a:lnSpc>
            </a:pPr>
            <a:r>
              <a:rPr lang="zh-CN" altLang="en-US" sz="3400" b="1" dirty="0">
                <a:solidFill>
                  <a:schemeClr val="bg1"/>
                </a:solidFill>
                <a:ea typeface="微软雅黑" panose="020B0503020204020204" pitchFamily="34" charset="-122"/>
              </a:rPr>
              <a:t>“</a:t>
            </a:r>
            <a:r>
              <a:rPr lang="en-US" altLang="zh-CN" sz="3400" b="1" dirty="0">
                <a:solidFill>
                  <a:schemeClr val="bg1"/>
                </a:solidFill>
                <a:ea typeface="微软雅黑" panose="020B0503020204020204" pitchFamily="34" charset="-122"/>
              </a:rPr>
              <a:t>The fear of the Lord is the beginning of wisdom, And the knowledge of the Holy One is understanding.</a:t>
            </a:r>
          </a:p>
        </p:txBody>
      </p:sp>
    </p:spTree>
    <p:extLst>
      <p:ext uri="{BB962C8B-B14F-4D97-AF65-F5344CB8AC3E}">
        <p14:creationId xmlns:p14="http://schemas.microsoft.com/office/powerpoint/2010/main" val="37393332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400" b="1" u="sng" dirty="0">
                <a:solidFill>
                  <a:schemeClr val="bg1"/>
                </a:solidFill>
                <a:ea typeface="微软雅黑" panose="020B0503020204020204" pitchFamily="34" charset="-122"/>
              </a:rPr>
              <a:t>【</a:t>
            </a:r>
            <a:r>
              <a:rPr lang="zh-CN" altLang="en-US" sz="3400" b="1" u="sng" dirty="0">
                <a:solidFill>
                  <a:srgbClr val="FFFF00"/>
                </a:solidFill>
                <a:ea typeface="微软雅黑" panose="020B0503020204020204" pitchFamily="34" charset="-122"/>
              </a:rPr>
              <a:t>诗篇</a:t>
            </a:r>
            <a:r>
              <a:rPr lang="zh-CN" altLang="en-US" sz="3400" b="1" u="sng" dirty="0">
                <a:solidFill>
                  <a:schemeClr val="bg1"/>
                </a:solidFill>
                <a:ea typeface="微软雅黑" panose="020B0503020204020204" pitchFamily="34" charset="-122"/>
              </a:rPr>
              <a:t> </a:t>
            </a:r>
            <a:r>
              <a:rPr lang="en-US" altLang="zh-CN" sz="3400" b="1" u="sng" dirty="0">
                <a:solidFill>
                  <a:schemeClr val="bg1"/>
                </a:solidFill>
                <a:ea typeface="微软雅黑" panose="020B0503020204020204" pitchFamily="34" charset="-122"/>
              </a:rPr>
              <a:t>Psalms 130:3-4】</a:t>
            </a:r>
          </a:p>
          <a:p>
            <a:pPr algn="l">
              <a:lnSpc>
                <a:spcPct val="112000"/>
              </a:lnSpc>
            </a:pPr>
            <a:r>
              <a:rPr lang="en-US" altLang="zh-CN" sz="3400" b="1" dirty="0">
                <a:solidFill>
                  <a:srgbClr val="FFFF00"/>
                </a:solidFill>
                <a:ea typeface="微软雅黑" panose="020B0503020204020204" pitchFamily="34" charset="-122"/>
              </a:rPr>
              <a:t>3 </a:t>
            </a:r>
            <a:r>
              <a:rPr lang="zh-CN" altLang="en-US" sz="3400" b="1" dirty="0">
                <a:solidFill>
                  <a:srgbClr val="FFFF00"/>
                </a:solidFill>
                <a:ea typeface="微软雅黑" panose="020B0503020204020204" pitchFamily="34" charset="-122"/>
              </a:rPr>
              <a:t>主耶和华啊，你若究察罪孽，谁能站得住呢？</a:t>
            </a:r>
          </a:p>
          <a:p>
            <a:pPr algn="l">
              <a:lnSpc>
                <a:spcPct val="112000"/>
              </a:lnSpc>
            </a:pPr>
            <a:r>
              <a:rPr lang="en-US" altLang="zh-CN" sz="3400" b="1" dirty="0">
                <a:solidFill>
                  <a:schemeClr val="bg1"/>
                </a:solidFill>
                <a:ea typeface="微软雅黑" panose="020B0503020204020204" pitchFamily="34" charset="-122"/>
              </a:rPr>
              <a:t>If You, Lord, should mark iniquities, O Lord, who could stand?</a:t>
            </a:r>
          </a:p>
          <a:p>
            <a:pPr algn="l">
              <a:lnSpc>
                <a:spcPct val="112000"/>
              </a:lnSpc>
            </a:pPr>
            <a:r>
              <a:rPr lang="en-US" altLang="zh-CN" sz="3400" b="1" dirty="0">
                <a:solidFill>
                  <a:srgbClr val="FFFF00"/>
                </a:solidFill>
                <a:ea typeface="微软雅黑" panose="020B0503020204020204" pitchFamily="34" charset="-122"/>
              </a:rPr>
              <a:t>4 </a:t>
            </a:r>
            <a:r>
              <a:rPr lang="zh-CN" altLang="en-US" sz="3400" b="1" dirty="0">
                <a:solidFill>
                  <a:srgbClr val="FFFF00"/>
                </a:solidFill>
                <a:ea typeface="微软雅黑" panose="020B0503020204020204" pitchFamily="34" charset="-122"/>
              </a:rPr>
              <a:t>但在你有赦免之恩，要叫人敬畏你。</a:t>
            </a:r>
          </a:p>
          <a:p>
            <a:pPr algn="l">
              <a:lnSpc>
                <a:spcPct val="112000"/>
              </a:lnSpc>
            </a:pPr>
            <a:r>
              <a:rPr lang="en-US" altLang="zh-CN" sz="3400" b="1" dirty="0">
                <a:solidFill>
                  <a:schemeClr val="bg1"/>
                </a:solidFill>
                <a:ea typeface="微软雅黑" panose="020B0503020204020204" pitchFamily="34" charset="-122"/>
              </a:rPr>
              <a:t>But there is forgiveness with You, That You may be feared.</a:t>
            </a:r>
          </a:p>
        </p:txBody>
      </p:sp>
    </p:spTree>
    <p:extLst>
      <p:ext uri="{BB962C8B-B14F-4D97-AF65-F5344CB8AC3E}">
        <p14:creationId xmlns:p14="http://schemas.microsoft.com/office/powerpoint/2010/main" val="30475016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约翰一书</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1 John 4:18】</a:t>
            </a:r>
          </a:p>
          <a:p>
            <a:pPr algn="l">
              <a:lnSpc>
                <a:spcPct val="112000"/>
              </a:lnSpc>
            </a:pPr>
            <a:r>
              <a:rPr lang="zh-CN" altLang="en-US" sz="3600" b="1" dirty="0">
                <a:solidFill>
                  <a:srgbClr val="FFFF00"/>
                </a:solidFill>
                <a:ea typeface="微软雅黑" panose="020B0503020204020204" pitchFamily="34" charset="-122"/>
              </a:rPr>
              <a:t>爱里没有惧怕；爱既完全，就把惧怕除去，因为惧怕里含着刑罚，惧怕的人在爱里未得完全。</a:t>
            </a:r>
          </a:p>
          <a:p>
            <a:pPr algn="l">
              <a:lnSpc>
                <a:spcPct val="112000"/>
              </a:lnSpc>
            </a:pPr>
            <a:r>
              <a:rPr lang="en-US" altLang="zh-CN" sz="3600" b="1" dirty="0">
                <a:solidFill>
                  <a:schemeClr val="bg1"/>
                </a:solidFill>
                <a:ea typeface="微软雅黑" panose="020B0503020204020204" pitchFamily="34" charset="-122"/>
              </a:rPr>
              <a:t>There is no fear in love; but perfect love casts out fear, because fear involves torment. But he who fears has not been made perfect in love.</a:t>
            </a:r>
          </a:p>
        </p:txBody>
      </p:sp>
    </p:spTree>
    <p:extLst>
      <p:ext uri="{BB962C8B-B14F-4D97-AF65-F5344CB8AC3E}">
        <p14:creationId xmlns:p14="http://schemas.microsoft.com/office/powerpoint/2010/main" val="4849346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耶利米书</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Jeremiah 29:11】</a:t>
            </a:r>
          </a:p>
          <a:p>
            <a:pPr algn="l">
              <a:lnSpc>
                <a:spcPct val="112000"/>
              </a:lnSpc>
            </a:pPr>
            <a:r>
              <a:rPr lang="zh-CN" altLang="en-US" sz="3600" b="1" dirty="0">
                <a:solidFill>
                  <a:srgbClr val="FFFF00"/>
                </a:solidFill>
                <a:ea typeface="微软雅黑" panose="020B0503020204020204" pitchFamily="34" charset="-122"/>
              </a:rPr>
              <a:t>耶和华说：我知道我向你们所怀的意念，是赐平安的意念，不是降灾祸的意念，要叫你们末后有指望。</a:t>
            </a:r>
            <a:endParaRPr lang="en-US" altLang="zh-CN" sz="3600" b="1" dirty="0">
              <a:solidFill>
                <a:srgbClr val="FFFF00"/>
              </a:solidFill>
              <a:ea typeface="微软雅黑" panose="020B0503020204020204" pitchFamily="34" charset="-122"/>
            </a:endParaRPr>
          </a:p>
          <a:p>
            <a:pPr algn="l">
              <a:lnSpc>
                <a:spcPct val="112000"/>
              </a:lnSpc>
            </a:pPr>
            <a:r>
              <a:rPr lang="en-US" altLang="zh-CN" sz="3600" b="1" dirty="0">
                <a:solidFill>
                  <a:schemeClr val="bg1"/>
                </a:solidFill>
                <a:ea typeface="微软雅黑" panose="020B0503020204020204" pitchFamily="34" charset="-122"/>
              </a:rPr>
              <a:t>For I know the thoughts that I think toward you, says the Lord, thoughts of peace and not of evil, to give you a future and a hope.</a:t>
            </a:r>
          </a:p>
        </p:txBody>
      </p:sp>
    </p:spTree>
    <p:extLst>
      <p:ext uri="{BB962C8B-B14F-4D97-AF65-F5344CB8AC3E}">
        <p14:creationId xmlns:p14="http://schemas.microsoft.com/office/powerpoint/2010/main" val="9579549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哥林多前书</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1 Corinthians 3:6-8】</a:t>
            </a:r>
          </a:p>
          <a:p>
            <a:pPr algn="l">
              <a:lnSpc>
                <a:spcPct val="112000"/>
              </a:lnSpc>
            </a:pPr>
            <a:r>
              <a:rPr lang="en-US" altLang="zh-CN" sz="3600" b="1" dirty="0">
                <a:solidFill>
                  <a:srgbClr val="FFFF00"/>
                </a:solidFill>
                <a:ea typeface="微软雅黑" panose="020B0503020204020204" pitchFamily="34" charset="-122"/>
              </a:rPr>
              <a:t>6 </a:t>
            </a:r>
            <a:r>
              <a:rPr lang="zh-CN" altLang="en-US" sz="3600" b="1" dirty="0">
                <a:solidFill>
                  <a:srgbClr val="FFFF00"/>
                </a:solidFill>
                <a:ea typeface="微软雅黑" panose="020B0503020204020204" pitchFamily="34" charset="-122"/>
              </a:rPr>
              <a:t>我栽种了，亚波罗浇灌了，惟有　神叫他生长。</a:t>
            </a:r>
            <a:endParaRPr lang="en-US" altLang="zh-CN" sz="3600" b="1" dirty="0">
              <a:solidFill>
                <a:srgbClr val="FFFF00"/>
              </a:solidFill>
              <a:ea typeface="微软雅黑" panose="020B0503020204020204" pitchFamily="34" charset="-122"/>
            </a:endParaRPr>
          </a:p>
          <a:p>
            <a:pPr algn="l">
              <a:lnSpc>
                <a:spcPct val="112000"/>
              </a:lnSpc>
            </a:pPr>
            <a:r>
              <a:rPr lang="en-US" altLang="zh-CN" sz="3600" b="1" dirty="0">
                <a:solidFill>
                  <a:schemeClr val="bg1"/>
                </a:solidFill>
                <a:ea typeface="微软雅黑" panose="020B0503020204020204" pitchFamily="34" charset="-122"/>
              </a:rPr>
              <a:t>I planted, </a:t>
            </a:r>
            <a:r>
              <a:rPr lang="en-US" altLang="zh-CN" sz="3600" b="1" dirty="0" err="1">
                <a:solidFill>
                  <a:schemeClr val="bg1"/>
                </a:solidFill>
                <a:ea typeface="微软雅黑" panose="020B0503020204020204" pitchFamily="34" charset="-122"/>
              </a:rPr>
              <a:t>Apollos</a:t>
            </a:r>
            <a:r>
              <a:rPr lang="en-US" altLang="zh-CN" sz="3600" b="1" dirty="0">
                <a:solidFill>
                  <a:schemeClr val="bg1"/>
                </a:solidFill>
                <a:ea typeface="微软雅黑" panose="020B0503020204020204" pitchFamily="34" charset="-122"/>
              </a:rPr>
              <a:t> watered, but God gave the increase. </a:t>
            </a:r>
          </a:p>
          <a:p>
            <a:pPr algn="l">
              <a:lnSpc>
                <a:spcPct val="112000"/>
              </a:lnSpc>
            </a:pPr>
            <a:r>
              <a:rPr lang="en-US" altLang="zh-CN" sz="3600" b="1" dirty="0">
                <a:solidFill>
                  <a:srgbClr val="FFFF00"/>
                </a:solidFill>
                <a:ea typeface="微软雅黑" panose="020B0503020204020204" pitchFamily="34" charset="-122"/>
              </a:rPr>
              <a:t>7 </a:t>
            </a:r>
            <a:r>
              <a:rPr lang="zh-CN" altLang="en-US" sz="3600" b="1" dirty="0">
                <a:solidFill>
                  <a:srgbClr val="FFFF00"/>
                </a:solidFill>
                <a:ea typeface="微软雅黑" panose="020B0503020204020204" pitchFamily="34" charset="-122"/>
              </a:rPr>
              <a:t>可见栽种的算不得什么，浇灌的也算不得什么，只在那叫他生长的　神。</a:t>
            </a:r>
            <a:endParaRPr lang="en-US" altLang="zh-CN" sz="3600" b="1" dirty="0">
              <a:solidFill>
                <a:srgbClr val="FFFF00"/>
              </a:solidFill>
              <a:ea typeface="微软雅黑" panose="020B0503020204020204" pitchFamily="34" charset="-122"/>
            </a:endParaRPr>
          </a:p>
          <a:p>
            <a:pPr algn="l">
              <a:lnSpc>
                <a:spcPct val="112000"/>
              </a:lnSpc>
            </a:pPr>
            <a:r>
              <a:rPr lang="en-US" altLang="zh-CN" sz="3600" b="1" dirty="0">
                <a:solidFill>
                  <a:schemeClr val="bg1"/>
                </a:solidFill>
                <a:ea typeface="微软雅黑" panose="020B0503020204020204" pitchFamily="34" charset="-122"/>
              </a:rPr>
              <a:t>So then neither he who plants is anything, nor he who waters, but God who gives the increase.</a:t>
            </a:r>
          </a:p>
        </p:txBody>
      </p:sp>
    </p:spTree>
    <p:extLst>
      <p:ext uri="{BB962C8B-B14F-4D97-AF65-F5344CB8AC3E}">
        <p14:creationId xmlns:p14="http://schemas.microsoft.com/office/powerpoint/2010/main" val="2121373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哥林多前书</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1 Corinthians 3:6-8】</a:t>
            </a:r>
          </a:p>
          <a:p>
            <a:pPr algn="l">
              <a:lnSpc>
                <a:spcPct val="112000"/>
              </a:lnSpc>
            </a:pPr>
            <a:r>
              <a:rPr lang="en-US" altLang="zh-CN" sz="3600" b="1" dirty="0">
                <a:solidFill>
                  <a:srgbClr val="FFFF00"/>
                </a:solidFill>
                <a:ea typeface="微软雅黑" panose="020B0503020204020204" pitchFamily="34" charset="-122"/>
              </a:rPr>
              <a:t>8 </a:t>
            </a:r>
            <a:r>
              <a:rPr lang="zh-CN" altLang="en-US" sz="3600" b="1" dirty="0">
                <a:solidFill>
                  <a:srgbClr val="FFFF00"/>
                </a:solidFill>
                <a:ea typeface="微软雅黑" panose="020B0503020204020204" pitchFamily="34" charset="-122"/>
              </a:rPr>
              <a:t>栽种的和浇灌的，都是一样。但将来各人要照自己的工夫得自己的赏赐。</a:t>
            </a:r>
          </a:p>
          <a:p>
            <a:pPr algn="l">
              <a:lnSpc>
                <a:spcPct val="112000"/>
              </a:lnSpc>
            </a:pPr>
            <a:r>
              <a:rPr lang="en-US" altLang="zh-CN" sz="3600" b="1" dirty="0">
                <a:solidFill>
                  <a:schemeClr val="bg1"/>
                </a:solidFill>
                <a:ea typeface="微软雅黑" panose="020B0503020204020204" pitchFamily="34" charset="-122"/>
              </a:rPr>
              <a:t>Now he who plants and he who waters are one, and each one will receive his own reward according to his own labor.</a:t>
            </a:r>
          </a:p>
        </p:txBody>
      </p:sp>
    </p:spTree>
    <p:extLst>
      <p:ext uri="{BB962C8B-B14F-4D97-AF65-F5344CB8AC3E}">
        <p14:creationId xmlns:p14="http://schemas.microsoft.com/office/powerpoint/2010/main" val="39536335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罗马书</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Romans 12:3】</a:t>
            </a:r>
          </a:p>
          <a:p>
            <a:pPr algn="l">
              <a:lnSpc>
                <a:spcPct val="112000"/>
              </a:lnSpc>
            </a:pPr>
            <a:r>
              <a:rPr lang="zh-CN" altLang="en-US" sz="3600" b="1" dirty="0">
                <a:solidFill>
                  <a:srgbClr val="FFFF00"/>
                </a:solidFill>
                <a:ea typeface="微软雅黑" panose="020B0503020204020204" pitchFamily="34" charset="-122"/>
              </a:rPr>
              <a:t>我凭着所赐我的恩，对你们各人说：不要看自己过于所当看的，要照着　神所分给各人信心的大小，看得合乎中道。</a:t>
            </a:r>
          </a:p>
          <a:p>
            <a:pPr algn="l">
              <a:lnSpc>
                <a:spcPct val="112000"/>
              </a:lnSpc>
            </a:pPr>
            <a:r>
              <a:rPr lang="en-US" altLang="zh-CN" sz="3600" b="1" dirty="0">
                <a:solidFill>
                  <a:schemeClr val="bg1"/>
                </a:solidFill>
                <a:ea typeface="微软雅黑" panose="020B0503020204020204" pitchFamily="34" charset="-122"/>
              </a:rPr>
              <a:t>For I say, through the grace given to me, to everyone who is among you, not to think of himself more highly than he ought to think, but to think soberly, as God has dealt to each one a measure of faith.</a:t>
            </a:r>
          </a:p>
        </p:txBody>
      </p:sp>
    </p:spTree>
    <p:extLst>
      <p:ext uri="{BB962C8B-B14F-4D97-AF65-F5344CB8AC3E}">
        <p14:creationId xmlns:p14="http://schemas.microsoft.com/office/powerpoint/2010/main" val="15260140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400" b="1" u="sng" dirty="0">
                <a:solidFill>
                  <a:schemeClr val="bg1"/>
                </a:solidFill>
                <a:ea typeface="微软雅黑" panose="020B0503020204020204" pitchFamily="34" charset="-122"/>
              </a:rPr>
              <a:t>【</a:t>
            </a:r>
            <a:r>
              <a:rPr lang="zh-CN" altLang="en-US" sz="3400" b="1" u="sng" dirty="0">
                <a:solidFill>
                  <a:srgbClr val="FFFF00"/>
                </a:solidFill>
                <a:ea typeface="微软雅黑" panose="020B0503020204020204" pitchFamily="34" charset="-122"/>
              </a:rPr>
              <a:t>诗篇</a:t>
            </a:r>
            <a:r>
              <a:rPr lang="zh-CN" altLang="en-US" sz="3400" b="1" u="sng" dirty="0">
                <a:solidFill>
                  <a:schemeClr val="bg1"/>
                </a:solidFill>
                <a:ea typeface="微软雅黑" panose="020B0503020204020204" pitchFamily="34" charset="-122"/>
              </a:rPr>
              <a:t> </a:t>
            </a:r>
            <a:r>
              <a:rPr lang="en-US" altLang="zh-CN" sz="3400" b="1" u="sng" dirty="0">
                <a:solidFill>
                  <a:schemeClr val="bg1"/>
                </a:solidFill>
                <a:ea typeface="微软雅黑" panose="020B0503020204020204" pitchFamily="34" charset="-122"/>
              </a:rPr>
              <a:t>Psalms 90:10</a:t>
            </a:r>
            <a:r>
              <a:rPr lang="zh-CN" altLang="en-US" sz="3400" b="1" u="sng" dirty="0">
                <a:solidFill>
                  <a:schemeClr val="bg1"/>
                </a:solidFill>
                <a:ea typeface="微软雅黑" panose="020B0503020204020204" pitchFamily="34" charset="-122"/>
              </a:rPr>
              <a:t>，</a:t>
            </a:r>
            <a:r>
              <a:rPr lang="en-US" altLang="zh-CN" sz="3400" b="1" u="sng" dirty="0">
                <a:solidFill>
                  <a:schemeClr val="bg1"/>
                </a:solidFill>
                <a:ea typeface="微软雅黑" panose="020B0503020204020204" pitchFamily="34" charset="-122"/>
              </a:rPr>
              <a:t>12】</a:t>
            </a:r>
          </a:p>
          <a:p>
            <a:pPr algn="l">
              <a:lnSpc>
                <a:spcPct val="112000"/>
              </a:lnSpc>
            </a:pPr>
            <a:r>
              <a:rPr lang="en-US" altLang="zh-CN" sz="3400" b="1" dirty="0">
                <a:solidFill>
                  <a:srgbClr val="FFFF00"/>
                </a:solidFill>
                <a:ea typeface="微软雅黑" panose="020B0503020204020204" pitchFamily="34" charset="-122"/>
              </a:rPr>
              <a:t>10 </a:t>
            </a:r>
            <a:r>
              <a:rPr lang="zh-CN" altLang="en-US" sz="3400" b="1" dirty="0">
                <a:solidFill>
                  <a:srgbClr val="FFFF00"/>
                </a:solidFill>
                <a:ea typeface="微软雅黑" panose="020B0503020204020204" pitchFamily="34" charset="-122"/>
              </a:rPr>
              <a:t>我们一生的年日是七十岁，若是强壮可到八十岁；但其中所矜夸的不过是劳苦愁烦，转眼成空，我们便如飞而去。</a:t>
            </a:r>
          </a:p>
          <a:p>
            <a:pPr algn="l">
              <a:lnSpc>
                <a:spcPct val="112000"/>
              </a:lnSpc>
            </a:pPr>
            <a:r>
              <a:rPr lang="en-US" altLang="zh-CN" sz="3400" b="1" dirty="0">
                <a:solidFill>
                  <a:schemeClr val="bg1"/>
                </a:solidFill>
                <a:ea typeface="微软雅黑" panose="020B0503020204020204" pitchFamily="34" charset="-122"/>
              </a:rPr>
              <a:t>The days of our lives are seventy years; And if by reason of strength they are eighty years, Yet their boast is only labor and sorrow; For it is soon cut off, and we fly away.</a:t>
            </a:r>
          </a:p>
          <a:p>
            <a:pPr algn="l">
              <a:lnSpc>
                <a:spcPct val="112000"/>
              </a:lnSpc>
            </a:pPr>
            <a:r>
              <a:rPr lang="en-US" altLang="zh-CN" sz="3400" b="1" dirty="0">
                <a:solidFill>
                  <a:srgbClr val="FFFF00"/>
                </a:solidFill>
                <a:ea typeface="微软雅黑" panose="020B0503020204020204" pitchFamily="34" charset="-122"/>
              </a:rPr>
              <a:t>12 </a:t>
            </a:r>
            <a:r>
              <a:rPr lang="zh-CN" altLang="en-US" sz="3400" b="1" dirty="0">
                <a:solidFill>
                  <a:srgbClr val="FFFF00"/>
                </a:solidFill>
                <a:ea typeface="微软雅黑" panose="020B0503020204020204" pitchFamily="34" charset="-122"/>
              </a:rPr>
              <a:t>求你指教我们怎样数算自己的日子，好叫我们得着智慧的心。</a:t>
            </a:r>
            <a:r>
              <a:rPr lang="en-US" altLang="zh-CN" sz="3400" b="1" dirty="0">
                <a:solidFill>
                  <a:schemeClr val="bg1"/>
                </a:solidFill>
                <a:ea typeface="微软雅黑" panose="020B0503020204020204" pitchFamily="34" charset="-122"/>
              </a:rPr>
              <a:t>So teach us to number our days, That we may gain a heart of wisdom.</a:t>
            </a:r>
          </a:p>
        </p:txBody>
      </p:sp>
    </p:spTree>
    <p:extLst>
      <p:ext uri="{BB962C8B-B14F-4D97-AF65-F5344CB8AC3E}">
        <p14:creationId xmlns:p14="http://schemas.microsoft.com/office/powerpoint/2010/main" val="10409207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约翰福音</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John 9:4】</a:t>
            </a:r>
          </a:p>
          <a:p>
            <a:pPr algn="l">
              <a:lnSpc>
                <a:spcPct val="112000"/>
              </a:lnSpc>
            </a:pPr>
            <a:r>
              <a:rPr lang="zh-CN" altLang="en-US" sz="3600" b="1" dirty="0">
                <a:solidFill>
                  <a:srgbClr val="FFFF00"/>
                </a:solidFill>
                <a:ea typeface="微软雅黑" panose="020B0503020204020204" pitchFamily="34" charset="-122"/>
              </a:rPr>
              <a:t>趁着白日，我们必须作那差我来者的工；黑夜将到，就没有人能作工了。</a:t>
            </a:r>
          </a:p>
          <a:p>
            <a:pPr algn="l">
              <a:lnSpc>
                <a:spcPct val="112000"/>
              </a:lnSpc>
            </a:pPr>
            <a:r>
              <a:rPr lang="en-US" altLang="zh-CN" sz="3600" b="1" dirty="0">
                <a:solidFill>
                  <a:schemeClr val="bg1"/>
                </a:solidFill>
                <a:ea typeface="微软雅黑" panose="020B0503020204020204" pitchFamily="34" charset="-122"/>
              </a:rPr>
              <a:t>I must work the works of Him who sent Me while it is day; the night is coming when no one can work.</a:t>
            </a:r>
          </a:p>
        </p:txBody>
      </p:sp>
    </p:spTree>
    <p:extLst>
      <p:ext uri="{BB962C8B-B14F-4D97-AF65-F5344CB8AC3E}">
        <p14:creationId xmlns:p14="http://schemas.microsoft.com/office/powerpoint/2010/main" val="16725635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诗篇</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Psalms 90:17】</a:t>
            </a:r>
          </a:p>
          <a:p>
            <a:pPr algn="l">
              <a:lnSpc>
                <a:spcPct val="112000"/>
              </a:lnSpc>
            </a:pPr>
            <a:r>
              <a:rPr lang="zh-CN" altLang="en-US" sz="3600" b="1" dirty="0">
                <a:solidFill>
                  <a:srgbClr val="FFFF00"/>
                </a:solidFill>
                <a:ea typeface="微软雅黑" panose="020B0503020204020204" pitchFamily="34" charset="-122"/>
              </a:rPr>
              <a:t>愿主我们　神的荣美归于我们身上。愿你坚立我们手所作的工；我们手所作的工，愿你坚立。</a:t>
            </a:r>
          </a:p>
          <a:p>
            <a:pPr algn="l">
              <a:lnSpc>
                <a:spcPct val="112000"/>
              </a:lnSpc>
            </a:pPr>
            <a:r>
              <a:rPr lang="en-US" altLang="zh-CN" sz="3600" b="1" dirty="0">
                <a:solidFill>
                  <a:schemeClr val="bg1"/>
                </a:solidFill>
                <a:ea typeface="微软雅黑" panose="020B0503020204020204" pitchFamily="34" charset="-122"/>
              </a:rPr>
              <a:t>And let the beauty of the Lord our God be upon us, And establish the work of our hands for us; Yes, establish the work of our hands.</a:t>
            </a:r>
          </a:p>
        </p:txBody>
      </p:sp>
    </p:spTree>
    <p:extLst>
      <p:ext uri="{BB962C8B-B14F-4D97-AF65-F5344CB8AC3E}">
        <p14:creationId xmlns:p14="http://schemas.microsoft.com/office/powerpoint/2010/main" val="17581913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哥林多前书</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1 Corinthians 15:58】</a:t>
            </a:r>
          </a:p>
          <a:p>
            <a:pPr algn="l">
              <a:lnSpc>
                <a:spcPct val="112000"/>
              </a:lnSpc>
            </a:pPr>
            <a:r>
              <a:rPr lang="zh-CN" altLang="en-US" sz="3600" b="1" dirty="0">
                <a:solidFill>
                  <a:srgbClr val="FFFF00"/>
                </a:solidFill>
                <a:ea typeface="微软雅黑" panose="020B0503020204020204" pitchFamily="34" charset="-122"/>
              </a:rPr>
              <a:t>所以，我亲爱的弟兄们，你们务要坚固，不可摇动，常常竭力多作主工，因为知道你们的劳苦，在主里面不是徒然的。</a:t>
            </a:r>
          </a:p>
          <a:p>
            <a:pPr algn="l">
              <a:lnSpc>
                <a:spcPct val="112000"/>
              </a:lnSpc>
            </a:pPr>
            <a:r>
              <a:rPr lang="en-US" altLang="zh-CN" sz="3600" b="1" dirty="0">
                <a:solidFill>
                  <a:schemeClr val="bg1"/>
                </a:solidFill>
                <a:ea typeface="微软雅黑" panose="020B0503020204020204" pitchFamily="34" charset="-122"/>
              </a:rPr>
              <a:t>Therefore, my beloved brethren, be steadfast, immovable, always abounding in the work of the Lord, knowing that your labor is not in vain in the Lord.</a:t>
            </a:r>
          </a:p>
        </p:txBody>
      </p:sp>
    </p:spTree>
    <p:extLst>
      <p:ext uri="{BB962C8B-B14F-4D97-AF65-F5344CB8AC3E}">
        <p14:creationId xmlns:p14="http://schemas.microsoft.com/office/powerpoint/2010/main" val="27034519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400" b="1" u="sng" dirty="0">
                <a:solidFill>
                  <a:schemeClr val="bg1"/>
                </a:solidFill>
                <a:ea typeface="微软雅黑" panose="020B0503020204020204" pitchFamily="34" charset="-122"/>
              </a:rPr>
              <a:t>【</a:t>
            </a:r>
            <a:r>
              <a:rPr lang="zh-CN" altLang="en-US" sz="3400" b="1" u="sng" dirty="0">
                <a:solidFill>
                  <a:srgbClr val="FFFF00"/>
                </a:solidFill>
                <a:ea typeface="微软雅黑" panose="020B0503020204020204" pitchFamily="34" charset="-122"/>
              </a:rPr>
              <a:t>约翰福音</a:t>
            </a:r>
            <a:r>
              <a:rPr lang="zh-CN" altLang="en-US" sz="3400" b="1" u="sng" dirty="0">
                <a:solidFill>
                  <a:schemeClr val="bg1"/>
                </a:solidFill>
                <a:ea typeface="微软雅黑" panose="020B0503020204020204" pitchFamily="34" charset="-122"/>
              </a:rPr>
              <a:t> </a:t>
            </a:r>
            <a:r>
              <a:rPr lang="en-US" altLang="zh-CN" sz="3400" b="1" u="sng" dirty="0">
                <a:solidFill>
                  <a:schemeClr val="bg1"/>
                </a:solidFill>
                <a:ea typeface="微软雅黑" panose="020B0503020204020204" pitchFamily="34" charset="-122"/>
              </a:rPr>
              <a:t>John 4:34】</a:t>
            </a:r>
          </a:p>
          <a:p>
            <a:pPr algn="l">
              <a:lnSpc>
                <a:spcPct val="112000"/>
              </a:lnSpc>
            </a:pPr>
            <a:r>
              <a:rPr lang="zh-CN" altLang="en-US" sz="3400" b="1" dirty="0">
                <a:solidFill>
                  <a:srgbClr val="FFFF00"/>
                </a:solidFill>
                <a:ea typeface="微软雅黑" panose="020B0503020204020204" pitchFamily="34" charset="-122"/>
              </a:rPr>
              <a:t>耶稣说：“我的食物就是遵行差我来者的旨意，作成祂的工。</a:t>
            </a:r>
          </a:p>
          <a:p>
            <a:pPr algn="l">
              <a:lnSpc>
                <a:spcPct val="112000"/>
              </a:lnSpc>
            </a:pPr>
            <a:r>
              <a:rPr lang="en-US" altLang="zh-CN" sz="3400" b="1" dirty="0">
                <a:solidFill>
                  <a:schemeClr val="bg1"/>
                </a:solidFill>
                <a:ea typeface="微软雅黑" panose="020B0503020204020204" pitchFamily="34" charset="-122"/>
              </a:rPr>
              <a:t>Jesus said to them, “My food is to do the will of Him who sent Me, and to finish His work.</a:t>
            </a:r>
          </a:p>
          <a:p>
            <a:pPr algn="l">
              <a:lnSpc>
                <a:spcPct val="112000"/>
              </a:lnSpc>
            </a:pPr>
            <a:endParaRPr lang="en-US" altLang="zh-CN" sz="800" b="1" dirty="0">
              <a:solidFill>
                <a:schemeClr val="bg1"/>
              </a:solidFill>
              <a:ea typeface="微软雅黑" panose="020B0503020204020204" pitchFamily="34" charset="-122"/>
            </a:endParaRPr>
          </a:p>
          <a:p>
            <a:pPr algn="l">
              <a:lnSpc>
                <a:spcPct val="112000"/>
              </a:lnSpc>
            </a:pPr>
            <a:r>
              <a:rPr lang="en-US" altLang="zh-CN" sz="3400" b="1" u="sng" dirty="0">
                <a:solidFill>
                  <a:schemeClr val="bg1"/>
                </a:solidFill>
                <a:ea typeface="微软雅黑" panose="020B0503020204020204" pitchFamily="34" charset="-122"/>
              </a:rPr>
              <a:t>【</a:t>
            </a:r>
            <a:r>
              <a:rPr lang="zh-CN" altLang="en-US" sz="3400" b="1" u="sng" dirty="0">
                <a:solidFill>
                  <a:srgbClr val="FFFF00"/>
                </a:solidFill>
                <a:ea typeface="微软雅黑" panose="020B0503020204020204" pitchFamily="34" charset="-122"/>
              </a:rPr>
              <a:t>约翰福音 </a:t>
            </a:r>
            <a:r>
              <a:rPr lang="en-US" altLang="zh-CN" sz="3400" b="1" u="sng" dirty="0">
                <a:solidFill>
                  <a:schemeClr val="bg1"/>
                </a:solidFill>
                <a:ea typeface="微软雅黑" panose="020B0503020204020204" pitchFamily="34" charset="-122"/>
              </a:rPr>
              <a:t>John 17:4】</a:t>
            </a:r>
          </a:p>
          <a:p>
            <a:pPr algn="l">
              <a:lnSpc>
                <a:spcPct val="112000"/>
              </a:lnSpc>
            </a:pPr>
            <a:r>
              <a:rPr lang="zh-CN" altLang="en-US" sz="3400" b="1" dirty="0">
                <a:solidFill>
                  <a:srgbClr val="FFFF00"/>
                </a:solidFill>
                <a:ea typeface="微软雅黑" panose="020B0503020204020204" pitchFamily="34" charset="-122"/>
              </a:rPr>
              <a:t>我在地上已经荣耀你，你所托付我的事，我已成全了。</a:t>
            </a:r>
          </a:p>
          <a:p>
            <a:pPr algn="l">
              <a:lnSpc>
                <a:spcPct val="112000"/>
              </a:lnSpc>
            </a:pPr>
            <a:r>
              <a:rPr lang="en-US" altLang="zh-CN" sz="3400" b="1" dirty="0">
                <a:solidFill>
                  <a:schemeClr val="bg1"/>
                </a:solidFill>
                <a:ea typeface="微软雅黑" panose="020B0503020204020204" pitchFamily="34" charset="-122"/>
              </a:rPr>
              <a:t>I have glorified You on the earth. I have finished the work which You have given Me to do.</a:t>
            </a:r>
          </a:p>
        </p:txBody>
      </p:sp>
    </p:spTree>
    <p:extLst>
      <p:ext uri="{BB962C8B-B14F-4D97-AF65-F5344CB8AC3E}">
        <p14:creationId xmlns:p14="http://schemas.microsoft.com/office/powerpoint/2010/main" val="34295857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罗马书 </a:t>
            </a:r>
            <a:r>
              <a:rPr lang="en-US" altLang="zh-CN" sz="3600" b="1" u="sng" dirty="0">
                <a:solidFill>
                  <a:schemeClr val="bg1"/>
                </a:solidFill>
                <a:ea typeface="微软雅黑" panose="020B0503020204020204" pitchFamily="34" charset="-122"/>
              </a:rPr>
              <a:t>Romans 12:6-8</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11】</a:t>
            </a:r>
          </a:p>
          <a:p>
            <a:pPr algn="l">
              <a:lnSpc>
                <a:spcPct val="112000"/>
              </a:lnSpc>
            </a:pPr>
            <a:r>
              <a:rPr lang="en-US" altLang="zh-CN" sz="3600" b="1" dirty="0">
                <a:solidFill>
                  <a:srgbClr val="FFFF00"/>
                </a:solidFill>
                <a:ea typeface="微软雅黑" panose="020B0503020204020204" pitchFamily="34" charset="-122"/>
              </a:rPr>
              <a:t>6 </a:t>
            </a:r>
            <a:r>
              <a:rPr lang="zh-CN" altLang="en-US" sz="3600" b="1" dirty="0">
                <a:solidFill>
                  <a:srgbClr val="FFFF00"/>
                </a:solidFill>
                <a:ea typeface="微软雅黑" panose="020B0503020204020204" pitchFamily="34" charset="-122"/>
              </a:rPr>
              <a:t>按我们所得的恩赐，各有不同。或说预言，就当照着信心的程度说预言；</a:t>
            </a:r>
            <a:endParaRPr lang="en-US" altLang="zh-CN" sz="3600" b="1" dirty="0">
              <a:solidFill>
                <a:srgbClr val="FFFF00"/>
              </a:solidFill>
              <a:ea typeface="微软雅黑" panose="020B0503020204020204" pitchFamily="34" charset="-122"/>
            </a:endParaRPr>
          </a:p>
          <a:p>
            <a:pPr algn="l">
              <a:lnSpc>
                <a:spcPct val="100000"/>
              </a:lnSpc>
            </a:pPr>
            <a:r>
              <a:rPr lang="en-US" altLang="zh-CN" sz="3600" b="1" dirty="0">
                <a:solidFill>
                  <a:schemeClr val="bg1"/>
                </a:solidFill>
                <a:ea typeface="微软雅黑" panose="020B0503020204020204" pitchFamily="34" charset="-122"/>
              </a:rPr>
              <a:t>Having then gifts differing according to the grace that is given to us, let us use them: if prophecy, let us prophesy in proportion to our faith;</a:t>
            </a:r>
          </a:p>
          <a:p>
            <a:pPr algn="l">
              <a:lnSpc>
                <a:spcPct val="112000"/>
              </a:lnSpc>
            </a:pPr>
            <a:r>
              <a:rPr lang="en-US" altLang="zh-CN" sz="3600" b="1" dirty="0">
                <a:solidFill>
                  <a:srgbClr val="FFFF00"/>
                </a:solidFill>
                <a:ea typeface="微软雅黑" panose="020B0503020204020204" pitchFamily="34" charset="-122"/>
              </a:rPr>
              <a:t>7 </a:t>
            </a:r>
            <a:r>
              <a:rPr lang="zh-CN" altLang="en-US" sz="3600" b="1" dirty="0">
                <a:solidFill>
                  <a:srgbClr val="FFFF00"/>
                </a:solidFill>
                <a:ea typeface="微软雅黑" panose="020B0503020204020204" pitchFamily="34" charset="-122"/>
              </a:rPr>
              <a:t>或作执事，就当专一执事；或作教导的，就当专一教导；</a:t>
            </a:r>
            <a:endParaRPr lang="en-US" altLang="zh-CN" sz="3600" b="1" dirty="0">
              <a:solidFill>
                <a:srgbClr val="FFFF00"/>
              </a:solidFill>
              <a:ea typeface="微软雅黑" panose="020B0503020204020204" pitchFamily="34" charset="-122"/>
            </a:endParaRPr>
          </a:p>
          <a:p>
            <a:pPr algn="l">
              <a:lnSpc>
                <a:spcPct val="100000"/>
              </a:lnSpc>
            </a:pPr>
            <a:r>
              <a:rPr lang="en-US" altLang="zh-CN" sz="3600" b="1" dirty="0">
                <a:solidFill>
                  <a:schemeClr val="bg1"/>
                </a:solidFill>
                <a:ea typeface="微软雅黑" panose="020B0503020204020204" pitchFamily="34" charset="-122"/>
              </a:rPr>
              <a:t>or ministry, let us use it in our ministering; he who teaches, in teaching;</a:t>
            </a:r>
          </a:p>
        </p:txBody>
      </p:sp>
    </p:spTree>
    <p:extLst>
      <p:ext uri="{BB962C8B-B14F-4D97-AF65-F5344CB8AC3E}">
        <p14:creationId xmlns:p14="http://schemas.microsoft.com/office/powerpoint/2010/main" val="31769681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罗马书 </a:t>
            </a:r>
            <a:r>
              <a:rPr lang="en-US" altLang="zh-CN" sz="3600" b="1" u="sng" dirty="0">
                <a:solidFill>
                  <a:schemeClr val="bg1"/>
                </a:solidFill>
                <a:ea typeface="微软雅黑" panose="020B0503020204020204" pitchFamily="34" charset="-122"/>
              </a:rPr>
              <a:t>Romans 12:6-8</a:t>
            </a:r>
            <a:r>
              <a:rPr lang="zh-CN" altLang="en-US" sz="3600" b="1" u="sng" dirty="0">
                <a:solidFill>
                  <a:schemeClr val="bg1"/>
                </a:solidFill>
                <a:ea typeface="微软雅黑" panose="020B0503020204020204" pitchFamily="34" charset="-122"/>
              </a:rPr>
              <a:t>，</a:t>
            </a:r>
            <a:r>
              <a:rPr lang="en-US" altLang="zh-CN" sz="3600" b="1" u="sng" dirty="0">
                <a:solidFill>
                  <a:schemeClr val="bg1"/>
                </a:solidFill>
                <a:ea typeface="微软雅黑" panose="020B0503020204020204" pitchFamily="34" charset="-122"/>
              </a:rPr>
              <a:t>11】</a:t>
            </a:r>
          </a:p>
          <a:p>
            <a:pPr algn="l">
              <a:lnSpc>
                <a:spcPct val="112000"/>
              </a:lnSpc>
            </a:pPr>
            <a:r>
              <a:rPr lang="en-US" altLang="zh-CN" sz="3600" b="1" dirty="0">
                <a:solidFill>
                  <a:srgbClr val="FFFF00"/>
                </a:solidFill>
                <a:ea typeface="微软雅黑" panose="020B0503020204020204" pitchFamily="34" charset="-122"/>
              </a:rPr>
              <a:t>8 </a:t>
            </a:r>
            <a:r>
              <a:rPr lang="zh-CN" altLang="en-US" sz="3600" b="1" dirty="0">
                <a:solidFill>
                  <a:srgbClr val="FFFF00"/>
                </a:solidFill>
                <a:ea typeface="微软雅黑" panose="020B0503020204020204" pitchFamily="34" charset="-122"/>
              </a:rPr>
              <a:t>或作劝化的，就当专一劝化；施舍的，就当诚实；治理的，就当殷勤；怜悯人的，就当甘心。</a:t>
            </a:r>
            <a:endParaRPr lang="en-US" altLang="zh-CN" sz="3600" b="1" dirty="0">
              <a:solidFill>
                <a:srgbClr val="FFFF00"/>
              </a:solidFill>
              <a:ea typeface="微软雅黑" panose="020B0503020204020204" pitchFamily="34" charset="-122"/>
            </a:endParaRPr>
          </a:p>
          <a:p>
            <a:pPr algn="l">
              <a:lnSpc>
                <a:spcPct val="112000"/>
              </a:lnSpc>
            </a:pPr>
            <a:r>
              <a:rPr lang="en-US" altLang="zh-CN" sz="3600" b="1" dirty="0">
                <a:solidFill>
                  <a:schemeClr val="bg1"/>
                </a:solidFill>
                <a:ea typeface="微软雅黑" panose="020B0503020204020204" pitchFamily="34" charset="-122"/>
              </a:rPr>
              <a:t>he who exhorts, in exhortation; he who gives, with liberality; he who leads, with diligence; he who shows mercy, with cheerfulness.</a:t>
            </a:r>
          </a:p>
          <a:p>
            <a:pPr algn="l">
              <a:lnSpc>
                <a:spcPct val="112000"/>
              </a:lnSpc>
            </a:pPr>
            <a:r>
              <a:rPr lang="en-US" altLang="zh-CN" sz="3600" b="1" dirty="0">
                <a:solidFill>
                  <a:srgbClr val="FFFF00"/>
                </a:solidFill>
                <a:ea typeface="微软雅黑" panose="020B0503020204020204" pitchFamily="34" charset="-122"/>
              </a:rPr>
              <a:t>11 </a:t>
            </a:r>
            <a:r>
              <a:rPr lang="zh-CN" altLang="en-US" sz="3600" b="1" dirty="0">
                <a:solidFill>
                  <a:srgbClr val="FFFF00"/>
                </a:solidFill>
                <a:ea typeface="微软雅黑" panose="020B0503020204020204" pitchFamily="34" charset="-122"/>
              </a:rPr>
              <a:t>殷勤不可懒惰。要心里火热，常常服侍主。</a:t>
            </a:r>
          </a:p>
          <a:p>
            <a:pPr algn="l">
              <a:lnSpc>
                <a:spcPct val="112000"/>
              </a:lnSpc>
            </a:pPr>
            <a:r>
              <a:rPr lang="en-US" altLang="zh-CN" sz="3600" b="1" dirty="0">
                <a:solidFill>
                  <a:schemeClr val="bg1"/>
                </a:solidFill>
                <a:ea typeface="微软雅黑" panose="020B0503020204020204" pitchFamily="34" charset="-122"/>
              </a:rPr>
              <a:t>not lagging in diligence, fervent in spirit, serving the Lord;</a:t>
            </a:r>
          </a:p>
        </p:txBody>
      </p:sp>
    </p:spTree>
    <p:extLst>
      <p:ext uri="{BB962C8B-B14F-4D97-AF65-F5344CB8AC3E}">
        <p14:creationId xmlns:p14="http://schemas.microsoft.com/office/powerpoint/2010/main" val="31824160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提摩太后书</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2 Timothy 4:6-8】</a:t>
            </a:r>
          </a:p>
          <a:p>
            <a:pPr algn="l">
              <a:lnSpc>
                <a:spcPct val="112000"/>
              </a:lnSpc>
            </a:pPr>
            <a:r>
              <a:rPr lang="en-US" altLang="zh-CN" sz="3600" b="1" dirty="0">
                <a:solidFill>
                  <a:srgbClr val="FFFF00"/>
                </a:solidFill>
                <a:ea typeface="微软雅黑" panose="020B0503020204020204" pitchFamily="34" charset="-122"/>
              </a:rPr>
              <a:t>6 </a:t>
            </a:r>
            <a:r>
              <a:rPr lang="zh-CN" altLang="en-US" sz="3600" b="1" dirty="0">
                <a:solidFill>
                  <a:srgbClr val="FFFF00"/>
                </a:solidFill>
                <a:ea typeface="微软雅黑" panose="020B0503020204020204" pitchFamily="34" charset="-122"/>
              </a:rPr>
              <a:t>我现在被浇奠，我离世的时候到了。</a:t>
            </a:r>
            <a:endParaRPr lang="en-US" altLang="zh-CN" sz="3600" b="1" dirty="0">
              <a:solidFill>
                <a:srgbClr val="FFFF00"/>
              </a:solidFill>
              <a:ea typeface="微软雅黑" panose="020B0503020204020204" pitchFamily="34" charset="-122"/>
            </a:endParaRPr>
          </a:p>
          <a:p>
            <a:pPr algn="l">
              <a:lnSpc>
                <a:spcPct val="112000"/>
              </a:lnSpc>
            </a:pPr>
            <a:r>
              <a:rPr lang="en-US" altLang="zh-CN" sz="3600" b="1" dirty="0">
                <a:solidFill>
                  <a:schemeClr val="bg1"/>
                </a:solidFill>
                <a:ea typeface="微软雅黑" panose="020B0503020204020204" pitchFamily="34" charset="-122"/>
              </a:rPr>
              <a:t>For I am already being poured out as a drink offering, and the time of my departure is at hand.</a:t>
            </a:r>
          </a:p>
          <a:p>
            <a:pPr algn="l">
              <a:lnSpc>
                <a:spcPct val="112000"/>
              </a:lnSpc>
            </a:pPr>
            <a:r>
              <a:rPr lang="en-US" altLang="zh-CN" sz="3600" b="1" dirty="0">
                <a:solidFill>
                  <a:srgbClr val="FFFF00"/>
                </a:solidFill>
                <a:ea typeface="微软雅黑" panose="020B0503020204020204" pitchFamily="34" charset="-122"/>
              </a:rPr>
              <a:t>7 </a:t>
            </a:r>
            <a:r>
              <a:rPr lang="zh-CN" altLang="en-US" sz="3600" b="1" dirty="0">
                <a:solidFill>
                  <a:srgbClr val="FFFF00"/>
                </a:solidFill>
                <a:ea typeface="微软雅黑" panose="020B0503020204020204" pitchFamily="34" charset="-122"/>
              </a:rPr>
              <a:t>那美好的仗我已经打过了，当跑的路我已经跑尽了，所信的道我已经守住了。</a:t>
            </a:r>
            <a:endParaRPr lang="en-US" altLang="zh-CN" sz="3600" b="1" dirty="0">
              <a:solidFill>
                <a:srgbClr val="FFFF00"/>
              </a:solidFill>
              <a:ea typeface="微软雅黑" panose="020B0503020204020204" pitchFamily="34" charset="-122"/>
            </a:endParaRPr>
          </a:p>
          <a:p>
            <a:pPr algn="l">
              <a:lnSpc>
                <a:spcPct val="112000"/>
              </a:lnSpc>
            </a:pPr>
            <a:r>
              <a:rPr lang="en-US" altLang="zh-CN" sz="3600" b="1" dirty="0">
                <a:solidFill>
                  <a:schemeClr val="bg1"/>
                </a:solidFill>
                <a:ea typeface="微软雅黑" panose="020B0503020204020204" pitchFamily="34" charset="-122"/>
              </a:rPr>
              <a:t>I have fought the good fight, I have finished the race, I have kept the faith.</a:t>
            </a:r>
          </a:p>
        </p:txBody>
      </p:sp>
    </p:spTree>
    <p:extLst>
      <p:ext uri="{BB962C8B-B14F-4D97-AF65-F5344CB8AC3E}">
        <p14:creationId xmlns:p14="http://schemas.microsoft.com/office/powerpoint/2010/main" val="24911964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4"/>
          <p:cNvSpPr>
            <a:spLocks noGrp="1"/>
          </p:cNvSpPr>
          <p:nvPr>
            <p:ph type="subTitle" idx="1"/>
          </p:nvPr>
        </p:nvSpPr>
        <p:spPr>
          <a:xfrm>
            <a:off x="0" y="0"/>
            <a:ext cx="9144000" cy="6858000"/>
          </a:xfrm>
          <a:gradFill flip="none" rotWithShape="1">
            <a:gsLst>
              <a:gs pos="0">
                <a:schemeClr val="accent5">
                  <a:lumMod val="50000"/>
                </a:schemeClr>
              </a:gs>
              <a:gs pos="74000">
                <a:schemeClr val="accent5">
                  <a:lumMod val="75000"/>
                </a:schemeClr>
              </a:gs>
              <a:gs pos="83000">
                <a:schemeClr val="accent5">
                  <a:lumMod val="75000"/>
                </a:schemeClr>
              </a:gs>
              <a:gs pos="100000">
                <a:schemeClr val="accent5">
                  <a:lumMod val="75000"/>
                </a:schemeClr>
              </a:gs>
            </a:gsLst>
            <a:lin ang="18900000" scaled="1"/>
            <a:tileRect/>
          </a:gradFill>
        </p:spPr>
        <p:txBody>
          <a:bodyPr>
            <a:noAutofit/>
          </a:bodyPr>
          <a:lstStyle/>
          <a:p>
            <a:pPr algn="l">
              <a:lnSpc>
                <a:spcPct val="112000"/>
              </a:lnSpc>
            </a:pPr>
            <a:r>
              <a:rPr lang="en-US" altLang="zh-CN" sz="3600" b="1" u="sng" dirty="0">
                <a:solidFill>
                  <a:schemeClr val="bg1"/>
                </a:solidFill>
                <a:ea typeface="微软雅黑" panose="020B0503020204020204" pitchFamily="34" charset="-122"/>
              </a:rPr>
              <a:t>【</a:t>
            </a:r>
            <a:r>
              <a:rPr lang="zh-CN" altLang="en-US" sz="3600" b="1" u="sng" dirty="0">
                <a:solidFill>
                  <a:srgbClr val="FFFF00"/>
                </a:solidFill>
                <a:ea typeface="微软雅黑" panose="020B0503020204020204" pitchFamily="34" charset="-122"/>
              </a:rPr>
              <a:t>提摩太后书</a:t>
            </a:r>
            <a:r>
              <a:rPr lang="zh-CN" altLang="en-US" sz="3600" b="1" u="sng" dirty="0">
                <a:solidFill>
                  <a:schemeClr val="bg1"/>
                </a:solidFill>
                <a:ea typeface="微软雅黑" panose="020B0503020204020204" pitchFamily="34" charset="-122"/>
              </a:rPr>
              <a:t> </a:t>
            </a:r>
            <a:r>
              <a:rPr lang="en-US" altLang="zh-CN" sz="3600" b="1" u="sng" dirty="0">
                <a:solidFill>
                  <a:schemeClr val="bg1"/>
                </a:solidFill>
                <a:ea typeface="微软雅黑" panose="020B0503020204020204" pitchFamily="34" charset="-122"/>
              </a:rPr>
              <a:t>2 Timothy 4:6-8】</a:t>
            </a:r>
          </a:p>
          <a:p>
            <a:pPr algn="l">
              <a:lnSpc>
                <a:spcPct val="112000"/>
              </a:lnSpc>
            </a:pPr>
            <a:r>
              <a:rPr lang="en-US" altLang="zh-CN" sz="3600" b="1" dirty="0">
                <a:solidFill>
                  <a:srgbClr val="FFFF00"/>
                </a:solidFill>
                <a:ea typeface="微软雅黑" panose="020B0503020204020204" pitchFamily="34" charset="-122"/>
              </a:rPr>
              <a:t>8 </a:t>
            </a:r>
            <a:r>
              <a:rPr lang="zh-CN" altLang="en-US" sz="3600" b="1" dirty="0">
                <a:solidFill>
                  <a:srgbClr val="FFFF00"/>
                </a:solidFill>
                <a:ea typeface="微软雅黑" panose="020B0503020204020204" pitchFamily="34" charset="-122"/>
              </a:rPr>
              <a:t>从此以后，有公义的冠冕为我存留，就是按着公义审判的主到了那日要赐给我的，不但赐给我，也赐给凡爱慕祂显现的人。</a:t>
            </a:r>
          </a:p>
          <a:p>
            <a:pPr algn="l">
              <a:lnSpc>
                <a:spcPct val="112000"/>
              </a:lnSpc>
            </a:pPr>
            <a:r>
              <a:rPr lang="en-US" altLang="zh-CN" sz="3600" b="1" dirty="0">
                <a:solidFill>
                  <a:schemeClr val="bg1"/>
                </a:solidFill>
                <a:ea typeface="微软雅黑" panose="020B0503020204020204" pitchFamily="34" charset="-122"/>
              </a:rPr>
              <a:t>Finally, there is laid up for me the crown of righteousness, which the Lord, the righteous Judge, will give to me on that Day, and not to me only but also to all who have loved His appearing.</a:t>
            </a:r>
          </a:p>
        </p:txBody>
      </p:sp>
    </p:spTree>
    <p:extLst>
      <p:ext uri="{BB962C8B-B14F-4D97-AF65-F5344CB8AC3E}">
        <p14:creationId xmlns:p14="http://schemas.microsoft.com/office/powerpoint/2010/main" val="3093849145"/>
      </p:ext>
    </p:extLst>
  </p:cSld>
  <p:clrMapOvr>
    <a:masterClrMapping/>
  </p:clrMapOvr>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Default Design">
  <a:themeElements>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Stream</Template>
  <TotalTime>134800</TotalTime>
  <Words>3777</Words>
  <Application>Microsoft Office PowerPoint</Application>
  <PresentationFormat>On-screen Show (4:3)</PresentationFormat>
  <Paragraphs>155</Paragraphs>
  <Slides>43</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43</vt:i4>
      </vt:variant>
    </vt:vector>
  </HeadingPairs>
  <TitlesOfParts>
    <vt:vector size="52" baseType="lpstr">
      <vt:lpstr>微软雅黑</vt:lpstr>
      <vt:lpstr>Abadi</vt:lpstr>
      <vt:lpstr>Arial</vt:lpstr>
      <vt:lpstr>Calibri</vt:lpstr>
      <vt:lpstr>Calibri Light</vt:lpstr>
      <vt:lpstr>Garamond</vt:lpstr>
      <vt:lpstr>3_Office Theme</vt:lpstr>
      <vt:lpstr>Office 主题</vt:lpstr>
      <vt:lpstr>2_Default Design</vt:lpstr>
      <vt:lpstr>PowerPoint Presentation</vt:lpstr>
      <vt:lpstr>神的仆人要努力作工  Servants of God must work hard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主我願單屬你</dc:title>
  <dc:creator>Fwu-Shan Shieh</dc:creator>
  <cp:lastModifiedBy>BCCC_User</cp:lastModifiedBy>
  <cp:revision>838</cp:revision>
  <dcterms:created xsi:type="dcterms:W3CDTF">2005-10-06T16:33:29Z</dcterms:created>
  <dcterms:modified xsi:type="dcterms:W3CDTF">2026-11-08T19:30:37Z</dcterms:modified>
</cp:coreProperties>
</file>