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7415" r:id="rId2"/>
  </p:sldMasterIdLst>
  <p:notesMasterIdLst>
    <p:notesMasterId r:id="rId35"/>
  </p:notesMasterIdLst>
  <p:sldIdLst>
    <p:sldId id="2214" r:id="rId3"/>
    <p:sldId id="4517" r:id="rId4"/>
    <p:sldId id="4489" r:id="rId5"/>
    <p:sldId id="4490" r:id="rId6"/>
    <p:sldId id="4491" r:id="rId7"/>
    <p:sldId id="4492" r:id="rId8"/>
    <p:sldId id="4493" r:id="rId9"/>
    <p:sldId id="4414" r:id="rId10"/>
    <p:sldId id="4494" r:id="rId11"/>
    <p:sldId id="4473" r:id="rId12"/>
    <p:sldId id="4495" r:id="rId13"/>
    <p:sldId id="4474" r:id="rId14"/>
    <p:sldId id="4496" r:id="rId15"/>
    <p:sldId id="4475" r:id="rId16"/>
    <p:sldId id="4497" r:id="rId17"/>
    <p:sldId id="4498" r:id="rId18"/>
    <p:sldId id="4499" r:id="rId19"/>
    <p:sldId id="4500" r:id="rId20"/>
    <p:sldId id="4501" r:id="rId21"/>
    <p:sldId id="4502" r:id="rId22"/>
    <p:sldId id="4503" r:id="rId23"/>
    <p:sldId id="4476" r:id="rId24"/>
    <p:sldId id="4477" r:id="rId25"/>
    <p:sldId id="4504" r:id="rId26"/>
    <p:sldId id="4518" r:id="rId27"/>
    <p:sldId id="4519" r:id="rId28"/>
    <p:sldId id="4506" r:id="rId29"/>
    <p:sldId id="4520" r:id="rId30"/>
    <p:sldId id="4478" r:id="rId31"/>
    <p:sldId id="4441" r:id="rId32"/>
    <p:sldId id="4521" r:id="rId33"/>
    <p:sldId id="4442"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5pPr>
    <a:lvl6pPr marL="22860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6pPr>
    <a:lvl7pPr marL="27432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7pPr>
    <a:lvl8pPr marL="32004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8pPr>
    <a:lvl9pPr marL="36576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EB"/>
    <a:srgbClr val="F2E6DE"/>
    <a:srgbClr val="ECD3ED"/>
    <a:srgbClr val="9C582E"/>
    <a:srgbClr val="E6F159"/>
    <a:srgbClr val="D5D4F0"/>
    <a:srgbClr val="C6C4EA"/>
    <a:srgbClr val="B3F7CF"/>
    <a:srgbClr val="F4F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45" autoAdjust="0"/>
    <p:restoredTop sz="86199" autoAdjust="0"/>
  </p:normalViewPr>
  <p:slideViewPr>
    <p:cSldViewPr>
      <p:cViewPr varScale="1">
        <p:scale>
          <a:sx n="59" d="100"/>
          <a:sy n="59" d="100"/>
        </p:scale>
        <p:origin x="89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9CCE0B4-C554-4028-BE49-6CBFC4E010E2}" type="datetimeFigureOut">
              <a:rPr lang="en-US"/>
              <a:pPr>
                <a:defRPr/>
              </a:pPr>
              <a:t>11/1/2026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2236B70-6EF3-423E-AD2A-A676B2D6A9D0}" type="slidenum">
              <a:rPr lang="en-US" altLang="en-US"/>
              <a:pPr>
                <a:defRPr/>
              </a:pPr>
              <a:t>‹#›</a:t>
            </a:fld>
            <a:endParaRPr lang="en-US" altLang="en-US"/>
          </a:p>
        </p:txBody>
      </p:sp>
    </p:spTree>
    <p:extLst>
      <p:ext uri="{BB962C8B-B14F-4D97-AF65-F5344CB8AC3E}">
        <p14:creationId xmlns:p14="http://schemas.microsoft.com/office/powerpoint/2010/main" val="2233613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A547EE-9C5F-4B7F-B881-4B67D407AE6B}"/>
              </a:ext>
            </a:extLst>
          </p:cNvPr>
          <p:cNvSpPr>
            <a:spLocks noGrp="1"/>
          </p:cNvSpPr>
          <p:nvPr>
            <p:ph type="dt" sz="half" idx="10"/>
          </p:nvPr>
        </p:nvSpPr>
        <p:spPr/>
        <p:txBody>
          <a:bodyPr/>
          <a:lstStyle>
            <a:lvl1pPr>
              <a:defRPr/>
            </a:lvl1pPr>
          </a:lstStyle>
          <a:p>
            <a:pPr>
              <a:defRPr/>
            </a:pPr>
            <a:fld id="{3E067D8B-447D-4806-840C-3761697763ED}" type="datetime1">
              <a:rPr lang="en-US"/>
              <a:pPr>
                <a:defRPr/>
              </a:pPr>
              <a:t>11/1/2026</a:t>
            </a:fld>
            <a:endParaRPr lang="en-US"/>
          </a:p>
        </p:txBody>
      </p:sp>
      <p:sp>
        <p:nvSpPr>
          <p:cNvPr id="5" name="Footer Placeholder 4">
            <a:extLst>
              <a:ext uri="{FF2B5EF4-FFF2-40B4-BE49-F238E27FC236}">
                <a16:creationId xmlns:a16="http://schemas.microsoft.com/office/drawing/2014/main" id="{C06C25BD-E135-4117-A265-131B2351AE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E3A814-5C35-4693-9A8D-ECCE9F952597}"/>
              </a:ext>
            </a:extLst>
          </p:cNvPr>
          <p:cNvSpPr>
            <a:spLocks noGrp="1"/>
          </p:cNvSpPr>
          <p:nvPr>
            <p:ph type="sldNum" sz="quarter" idx="12"/>
          </p:nvPr>
        </p:nvSpPr>
        <p:spPr/>
        <p:txBody>
          <a:bodyPr/>
          <a:lstStyle>
            <a:lvl1pPr>
              <a:defRPr/>
            </a:lvl1pPr>
          </a:lstStyle>
          <a:p>
            <a:pPr>
              <a:defRPr/>
            </a:pPr>
            <a:fld id="{01FFF816-7056-4407-9C4C-9DBF6102623A}" type="slidenum">
              <a:rPr lang="en-US" altLang="en-US"/>
              <a:pPr>
                <a:defRPr/>
              </a:pPr>
              <a:t>‹#›</a:t>
            </a:fld>
            <a:endParaRPr lang="en-US" altLang="en-US"/>
          </a:p>
        </p:txBody>
      </p:sp>
    </p:spTree>
    <p:extLst>
      <p:ext uri="{BB962C8B-B14F-4D97-AF65-F5344CB8AC3E}">
        <p14:creationId xmlns:p14="http://schemas.microsoft.com/office/powerpoint/2010/main" val="256485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226D8-D52D-41B5-ACA1-2352531B230F}"/>
              </a:ext>
            </a:extLst>
          </p:cNvPr>
          <p:cNvSpPr>
            <a:spLocks noGrp="1"/>
          </p:cNvSpPr>
          <p:nvPr>
            <p:ph type="dt" sz="half" idx="10"/>
          </p:nvPr>
        </p:nvSpPr>
        <p:spPr/>
        <p:txBody>
          <a:bodyPr/>
          <a:lstStyle>
            <a:lvl1pPr>
              <a:defRPr/>
            </a:lvl1pPr>
          </a:lstStyle>
          <a:p>
            <a:pPr>
              <a:defRPr/>
            </a:pPr>
            <a:fld id="{1B304EDE-B6F7-4B63-8BCC-2981C887842A}" type="datetime1">
              <a:rPr lang="en-US"/>
              <a:pPr>
                <a:defRPr/>
              </a:pPr>
              <a:t>11/1/2026</a:t>
            </a:fld>
            <a:endParaRPr lang="en-US"/>
          </a:p>
        </p:txBody>
      </p:sp>
      <p:sp>
        <p:nvSpPr>
          <p:cNvPr id="5" name="Footer Placeholder 4">
            <a:extLst>
              <a:ext uri="{FF2B5EF4-FFF2-40B4-BE49-F238E27FC236}">
                <a16:creationId xmlns:a16="http://schemas.microsoft.com/office/drawing/2014/main" id="{DDAD5FB6-4E42-42B0-A91D-5A6C3C22E6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FF8D12-AE3C-40FC-875F-42F7027B51D7}"/>
              </a:ext>
            </a:extLst>
          </p:cNvPr>
          <p:cNvSpPr>
            <a:spLocks noGrp="1"/>
          </p:cNvSpPr>
          <p:nvPr>
            <p:ph type="sldNum" sz="quarter" idx="12"/>
          </p:nvPr>
        </p:nvSpPr>
        <p:spPr/>
        <p:txBody>
          <a:bodyPr/>
          <a:lstStyle>
            <a:lvl1pPr>
              <a:defRPr/>
            </a:lvl1pPr>
          </a:lstStyle>
          <a:p>
            <a:pPr>
              <a:defRPr/>
            </a:pPr>
            <a:fld id="{85531465-F40B-4509-B7CF-2EE0D8B9E1FB}" type="slidenum">
              <a:rPr lang="en-US" altLang="en-US"/>
              <a:pPr>
                <a:defRPr/>
              </a:pPr>
              <a:t>‹#›</a:t>
            </a:fld>
            <a:endParaRPr lang="en-US" altLang="en-US"/>
          </a:p>
        </p:txBody>
      </p:sp>
    </p:spTree>
    <p:extLst>
      <p:ext uri="{BB962C8B-B14F-4D97-AF65-F5344CB8AC3E}">
        <p14:creationId xmlns:p14="http://schemas.microsoft.com/office/powerpoint/2010/main" val="75798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C0A4B-3120-4193-9CBC-E35CEC4A91C1}"/>
              </a:ext>
            </a:extLst>
          </p:cNvPr>
          <p:cNvSpPr>
            <a:spLocks noGrp="1"/>
          </p:cNvSpPr>
          <p:nvPr>
            <p:ph type="dt" sz="half" idx="10"/>
          </p:nvPr>
        </p:nvSpPr>
        <p:spPr/>
        <p:txBody>
          <a:bodyPr/>
          <a:lstStyle>
            <a:lvl1pPr>
              <a:defRPr/>
            </a:lvl1pPr>
          </a:lstStyle>
          <a:p>
            <a:pPr>
              <a:defRPr/>
            </a:pPr>
            <a:fld id="{D121EC4D-2419-4B22-93B1-51C67215E1FC}" type="datetime1">
              <a:rPr lang="en-US"/>
              <a:pPr>
                <a:defRPr/>
              </a:pPr>
              <a:t>11/1/2026</a:t>
            </a:fld>
            <a:endParaRPr lang="en-US"/>
          </a:p>
        </p:txBody>
      </p:sp>
      <p:sp>
        <p:nvSpPr>
          <p:cNvPr id="5" name="Footer Placeholder 4">
            <a:extLst>
              <a:ext uri="{FF2B5EF4-FFF2-40B4-BE49-F238E27FC236}">
                <a16:creationId xmlns:a16="http://schemas.microsoft.com/office/drawing/2014/main" id="{54F3BBF6-D928-4C0C-8B78-A8CCFC84E8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7217AC-2FB6-4377-A875-4C43E79261B7}"/>
              </a:ext>
            </a:extLst>
          </p:cNvPr>
          <p:cNvSpPr>
            <a:spLocks noGrp="1"/>
          </p:cNvSpPr>
          <p:nvPr>
            <p:ph type="sldNum" sz="quarter" idx="12"/>
          </p:nvPr>
        </p:nvSpPr>
        <p:spPr/>
        <p:txBody>
          <a:bodyPr/>
          <a:lstStyle>
            <a:lvl1pPr>
              <a:defRPr/>
            </a:lvl1pPr>
          </a:lstStyle>
          <a:p>
            <a:pPr>
              <a:defRPr/>
            </a:pPr>
            <a:fld id="{D0FD6C0F-3C4E-4678-B1C2-68AD9883DFAD}" type="slidenum">
              <a:rPr lang="en-US" altLang="en-US"/>
              <a:pPr>
                <a:defRPr/>
              </a:pPr>
              <a:t>‹#›</a:t>
            </a:fld>
            <a:endParaRPr lang="en-US" altLang="en-US"/>
          </a:p>
        </p:txBody>
      </p:sp>
    </p:spTree>
    <p:extLst>
      <p:ext uri="{BB962C8B-B14F-4D97-AF65-F5344CB8AC3E}">
        <p14:creationId xmlns:p14="http://schemas.microsoft.com/office/powerpoint/2010/main" val="26159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813387-DD00-42F4-B65F-9827263B6432}"/>
              </a:ext>
            </a:extLst>
          </p:cNvPr>
          <p:cNvSpPr>
            <a:spLocks noGrp="1"/>
          </p:cNvSpPr>
          <p:nvPr>
            <p:ph type="dt" sz="half" idx="10"/>
          </p:nvPr>
        </p:nvSpPr>
        <p:spPr/>
        <p:txBody>
          <a:bodyPr/>
          <a:lstStyle>
            <a:lvl1pPr>
              <a:defRPr/>
            </a:lvl1pPr>
          </a:lstStyle>
          <a:p>
            <a:pPr>
              <a:defRPr/>
            </a:pPr>
            <a:fld id="{39AFAC5B-FFE3-4B23-9764-C27BCF322085}" type="datetime1">
              <a:rPr lang="en-US"/>
              <a:pPr>
                <a:defRPr/>
              </a:pPr>
              <a:t>11/1/2026</a:t>
            </a:fld>
            <a:endParaRPr lang="en-US"/>
          </a:p>
        </p:txBody>
      </p:sp>
      <p:sp>
        <p:nvSpPr>
          <p:cNvPr id="6" name="Footer Placeholder 4">
            <a:extLst>
              <a:ext uri="{FF2B5EF4-FFF2-40B4-BE49-F238E27FC236}">
                <a16:creationId xmlns:a16="http://schemas.microsoft.com/office/drawing/2014/main" id="{96071734-1BAC-471A-B552-256545B729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7C286D-8B60-476E-B064-1A0567051600}"/>
              </a:ext>
            </a:extLst>
          </p:cNvPr>
          <p:cNvSpPr>
            <a:spLocks noGrp="1"/>
          </p:cNvSpPr>
          <p:nvPr>
            <p:ph type="sldNum" sz="quarter" idx="12"/>
          </p:nvPr>
        </p:nvSpPr>
        <p:spPr/>
        <p:txBody>
          <a:bodyPr/>
          <a:lstStyle>
            <a:lvl1pPr>
              <a:defRPr/>
            </a:lvl1pPr>
          </a:lstStyle>
          <a:p>
            <a:pPr>
              <a:defRPr/>
            </a:pPr>
            <a:fld id="{25969938-843D-429C-83EA-95C64632D989}" type="slidenum">
              <a:rPr lang="en-US" altLang="en-US"/>
              <a:pPr>
                <a:defRPr/>
              </a:pPr>
              <a:t>‹#›</a:t>
            </a:fld>
            <a:endParaRPr lang="en-US" altLang="en-US"/>
          </a:p>
        </p:txBody>
      </p:sp>
    </p:spTree>
    <p:extLst>
      <p:ext uri="{BB962C8B-B14F-4D97-AF65-F5344CB8AC3E}">
        <p14:creationId xmlns:p14="http://schemas.microsoft.com/office/powerpoint/2010/main" val="77919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16749C-18BF-48FE-8A3C-59ADCFAD9E4A}"/>
              </a:ext>
            </a:extLst>
          </p:cNvPr>
          <p:cNvSpPr>
            <a:spLocks noGrp="1"/>
          </p:cNvSpPr>
          <p:nvPr>
            <p:ph type="dt" sz="half" idx="10"/>
          </p:nvPr>
        </p:nvSpPr>
        <p:spPr/>
        <p:txBody>
          <a:bodyPr/>
          <a:lstStyle>
            <a:lvl1pPr>
              <a:defRPr/>
            </a:lvl1pPr>
          </a:lstStyle>
          <a:p>
            <a:pPr>
              <a:defRPr/>
            </a:pPr>
            <a:fld id="{1AF6CC98-713D-4111-B2FE-3D63E890C5D9}" type="datetime1">
              <a:rPr lang="en-US"/>
              <a:pPr>
                <a:defRPr/>
              </a:pPr>
              <a:t>11/1/2026</a:t>
            </a:fld>
            <a:endParaRPr lang="en-US"/>
          </a:p>
        </p:txBody>
      </p:sp>
      <p:sp>
        <p:nvSpPr>
          <p:cNvPr id="8" name="Footer Placeholder 4">
            <a:extLst>
              <a:ext uri="{FF2B5EF4-FFF2-40B4-BE49-F238E27FC236}">
                <a16:creationId xmlns:a16="http://schemas.microsoft.com/office/drawing/2014/main" id="{EBCF58F3-4B2E-46A4-B066-CA373CD7ABE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D6E3B31-10EA-4E3C-AC6D-A2B42B3730E7}"/>
              </a:ext>
            </a:extLst>
          </p:cNvPr>
          <p:cNvSpPr>
            <a:spLocks noGrp="1"/>
          </p:cNvSpPr>
          <p:nvPr>
            <p:ph type="sldNum" sz="quarter" idx="12"/>
          </p:nvPr>
        </p:nvSpPr>
        <p:spPr/>
        <p:txBody>
          <a:bodyPr/>
          <a:lstStyle>
            <a:lvl1pPr>
              <a:defRPr/>
            </a:lvl1pPr>
          </a:lstStyle>
          <a:p>
            <a:pPr>
              <a:defRPr/>
            </a:pPr>
            <a:fld id="{77CA4D73-F60C-440E-93E3-012DEC5B270C}" type="slidenum">
              <a:rPr lang="en-US" altLang="en-US"/>
              <a:pPr>
                <a:defRPr/>
              </a:pPr>
              <a:t>‹#›</a:t>
            </a:fld>
            <a:endParaRPr lang="en-US" altLang="en-US"/>
          </a:p>
        </p:txBody>
      </p:sp>
    </p:spTree>
    <p:extLst>
      <p:ext uri="{BB962C8B-B14F-4D97-AF65-F5344CB8AC3E}">
        <p14:creationId xmlns:p14="http://schemas.microsoft.com/office/powerpoint/2010/main" val="259520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AC161EB-7B9A-4DED-B2CC-7A2CDB8689F6}"/>
              </a:ext>
            </a:extLst>
          </p:cNvPr>
          <p:cNvSpPr>
            <a:spLocks noGrp="1"/>
          </p:cNvSpPr>
          <p:nvPr>
            <p:ph type="dt" sz="half" idx="10"/>
          </p:nvPr>
        </p:nvSpPr>
        <p:spPr/>
        <p:txBody>
          <a:bodyPr/>
          <a:lstStyle>
            <a:lvl1pPr>
              <a:defRPr/>
            </a:lvl1pPr>
          </a:lstStyle>
          <a:p>
            <a:pPr>
              <a:defRPr/>
            </a:pPr>
            <a:fld id="{AD613DD9-E229-4AA9-A02A-63C2F5BF25D2}" type="datetime1">
              <a:rPr lang="en-US"/>
              <a:pPr>
                <a:defRPr/>
              </a:pPr>
              <a:t>11/1/2026</a:t>
            </a:fld>
            <a:endParaRPr lang="en-US"/>
          </a:p>
        </p:txBody>
      </p:sp>
      <p:sp>
        <p:nvSpPr>
          <p:cNvPr id="4" name="Footer Placeholder 4">
            <a:extLst>
              <a:ext uri="{FF2B5EF4-FFF2-40B4-BE49-F238E27FC236}">
                <a16:creationId xmlns:a16="http://schemas.microsoft.com/office/drawing/2014/main" id="{F88B699F-DC4E-404A-9195-DDD69450C3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5A9CC8-E29C-4199-A222-1CD4739703FD}"/>
              </a:ext>
            </a:extLst>
          </p:cNvPr>
          <p:cNvSpPr>
            <a:spLocks noGrp="1"/>
          </p:cNvSpPr>
          <p:nvPr>
            <p:ph type="sldNum" sz="quarter" idx="12"/>
          </p:nvPr>
        </p:nvSpPr>
        <p:spPr/>
        <p:txBody>
          <a:bodyPr/>
          <a:lstStyle>
            <a:lvl1pPr>
              <a:defRPr/>
            </a:lvl1pPr>
          </a:lstStyle>
          <a:p>
            <a:pPr>
              <a:defRPr/>
            </a:pPr>
            <a:fld id="{811C2B2B-3B11-4F3E-AC7E-1C470D068689}" type="slidenum">
              <a:rPr lang="en-US" altLang="en-US"/>
              <a:pPr>
                <a:defRPr/>
              </a:pPr>
              <a:t>‹#›</a:t>
            </a:fld>
            <a:endParaRPr lang="en-US" altLang="en-US"/>
          </a:p>
        </p:txBody>
      </p:sp>
    </p:spTree>
    <p:extLst>
      <p:ext uri="{BB962C8B-B14F-4D97-AF65-F5344CB8AC3E}">
        <p14:creationId xmlns:p14="http://schemas.microsoft.com/office/powerpoint/2010/main" val="305149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4F2A25-AFF8-4894-8262-2EDCB480C246}"/>
              </a:ext>
            </a:extLst>
          </p:cNvPr>
          <p:cNvSpPr>
            <a:spLocks noGrp="1"/>
          </p:cNvSpPr>
          <p:nvPr>
            <p:ph type="dt" sz="half" idx="10"/>
          </p:nvPr>
        </p:nvSpPr>
        <p:spPr/>
        <p:txBody>
          <a:bodyPr/>
          <a:lstStyle>
            <a:lvl1pPr>
              <a:defRPr/>
            </a:lvl1pPr>
          </a:lstStyle>
          <a:p>
            <a:pPr>
              <a:defRPr/>
            </a:pPr>
            <a:fld id="{CE4232AB-25B5-4749-8F7C-DA579E56FEA4}" type="datetime1">
              <a:rPr lang="en-US"/>
              <a:pPr>
                <a:defRPr/>
              </a:pPr>
              <a:t>11/1/2026</a:t>
            </a:fld>
            <a:endParaRPr lang="en-US"/>
          </a:p>
        </p:txBody>
      </p:sp>
      <p:sp>
        <p:nvSpPr>
          <p:cNvPr id="3" name="Footer Placeholder 4">
            <a:extLst>
              <a:ext uri="{FF2B5EF4-FFF2-40B4-BE49-F238E27FC236}">
                <a16:creationId xmlns:a16="http://schemas.microsoft.com/office/drawing/2014/main" id="{39214CB8-1D0B-485F-8216-F8C88322076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B0EFC4-D4FC-4A4A-ABB7-F8B38B63C092}"/>
              </a:ext>
            </a:extLst>
          </p:cNvPr>
          <p:cNvSpPr>
            <a:spLocks noGrp="1"/>
          </p:cNvSpPr>
          <p:nvPr>
            <p:ph type="sldNum" sz="quarter" idx="12"/>
          </p:nvPr>
        </p:nvSpPr>
        <p:spPr/>
        <p:txBody>
          <a:bodyPr/>
          <a:lstStyle>
            <a:lvl1pPr>
              <a:defRPr/>
            </a:lvl1pPr>
          </a:lstStyle>
          <a:p>
            <a:pPr>
              <a:defRPr/>
            </a:pPr>
            <a:fld id="{8B935964-74FD-49DD-A88E-61BE6975745F}" type="slidenum">
              <a:rPr lang="en-US" altLang="en-US"/>
              <a:pPr>
                <a:defRPr/>
              </a:pPr>
              <a:t>‹#›</a:t>
            </a:fld>
            <a:endParaRPr lang="en-US" altLang="en-US"/>
          </a:p>
        </p:txBody>
      </p:sp>
    </p:spTree>
    <p:extLst>
      <p:ext uri="{BB962C8B-B14F-4D97-AF65-F5344CB8AC3E}">
        <p14:creationId xmlns:p14="http://schemas.microsoft.com/office/powerpoint/2010/main" val="297091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2C43CD0-CEA4-471E-81BE-DD34DC7E7E53}"/>
              </a:ext>
            </a:extLst>
          </p:cNvPr>
          <p:cNvSpPr>
            <a:spLocks noGrp="1"/>
          </p:cNvSpPr>
          <p:nvPr>
            <p:ph type="dt" sz="half" idx="10"/>
          </p:nvPr>
        </p:nvSpPr>
        <p:spPr/>
        <p:txBody>
          <a:bodyPr/>
          <a:lstStyle>
            <a:lvl1pPr>
              <a:defRPr/>
            </a:lvl1pPr>
          </a:lstStyle>
          <a:p>
            <a:pPr>
              <a:defRPr/>
            </a:pPr>
            <a:fld id="{5D503A79-4993-4327-844E-9966A046CEB7}" type="datetime1">
              <a:rPr lang="en-US"/>
              <a:pPr>
                <a:defRPr/>
              </a:pPr>
              <a:t>11/1/2026</a:t>
            </a:fld>
            <a:endParaRPr lang="en-US"/>
          </a:p>
        </p:txBody>
      </p:sp>
      <p:sp>
        <p:nvSpPr>
          <p:cNvPr id="6" name="Footer Placeholder 4">
            <a:extLst>
              <a:ext uri="{FF2B5EF4-FFF2-40B4-BE49-F238E27FC236}">
                <a16:creationId xmlns:a16="http://schemas.microsoft.com/office/drawing/2014/main" id="{AD2A6082-F6FD-45D3-B7CF-8D2C01B00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6BA9CE-22DD-44BD-9BCC-925EF3BC77B7}"/>
              </a:ext>
            </a:extLst>
          </p:cNvPr>
          <p:cNvSpPr>
            <a:spLocks noGrp="1"/>
          </p:cNvSpPr>
          <p:nvPr>
            <p:ph type="sldNum" sz="quarter" idx="12"/>
          </p:nvPr>
        </p:nvSpPr>
        <p:spPr/>
        <p:txBody>
          <a:bodyPr/>
          <a:lstStyle>
            <a:lvl1pPr>
              <a:defRPr/>
            </a:lvl1pPr>
          </a:lstStyle>
          <a:p>
            <a:pPr>
              <a:defRPr/>
            </a:pPr>
            <a:fld id="{3B19C334-597B-49EB-BFBE-C854CFA8678C}" type="slidenum">
              <a:rPr lang="en-US" altLang="en-US"/>
              <a:pPr>
                <a:defRPr/>
              </a:pPr>
              <a:t>‹#›</a:t>
            </a:fld>
            <a:endParaRPr lang="en-US" altLang="en-US"/>
          </a:p>
        </p:txBody>
      </p:sp>
    </p:spTree>
    <p:extLst>
      <p:ext uri="{BB962C8B-B14F-4D97-AF65-F5344CB8AC3E}">
        <p14:creationId xmlns:p14="http://schemas.microsoft.com/office/powerpoint/2010/main" val="135139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33BC50-C44C-4424-B200-B1D0AE19816C}"/>
              </a:ext>
            </a:extLst>
          </p:cNvPr>
          <p:cNvSpPr>
            <a:spLocks noGrp="1"/>
          </p:cNvSpPr>
          <p:nvPr>
            <p:ph type="dt" sz="half" idx="10"/>
          </p:nvPr>
        </p:nvSpPr>
        <p:spPr/>
        <p:txBody>
          <a:bodyPr/>
          <a:lstStyle>
            <a:lvl1pPr>
              <a:defRPr/>
            </a:lvl1pPr>
          </a:lstStyle>
          <a:p>
            <a:pPr>
              <a:defRPr/>
            </a:pPr>
            <a:fld id="{8E2F45A4-FF06-402D-9BF2-97C4A9066CB9}" type="datetime1">
              <a:rPr lang="en-US"/>
              <a:pPr>
                <a:defRPr/>
              </a:pPr>
              <a:t>11/1/2026</a:t>
            </a:fld>
            <a:endParaRPr lang="en-US"/>
          </a:p>
        </p:txBody>
      </p:sp>
      <p:sp>
        <p:nvSpPr>
          <p:cNvPr id="6" name="Footer Placeholder 4">
            <a:extLst>
              <a:ext uri="{FF2B5EF4-FFF2-40B4-BE49-F238E27FC236}">
                <a16:creationId xmlns:a16="http://schemas.microsoft.com/office/drawing/2014/main" id="{632DB6DC-ECC8-4701-B2FF-CC2D71484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468CE-9765-45FD-BDF2-C84AA8FC9753}"/>
              </a:ext>
            </a:extLst>
          </p:cNvPr>
          <p:cNvSpPr>
            <a:spLocks noGrp="1"/>
          </p:cNvSpPr>
          <p:nvPr>
            <p:ph type="sldNum" sz="quarter" idx="12"/>
          </p:nvPr>
        </p:nvSpPr>
        <p:spPr/>
        <p:txBody>
          <a:bodyPr/>
          <a:lstStyle>
            <a:lvl1pPr>
              <a:defRPr/>
            </a:lvl1pPr>
          </a:lstStyle>
          <a:p>
            <a:pPr>
              <a:defRPr/>
            </a:pPr>
            <a:fld id="{3B23AAA0-3C81-4D50-A004-B208CF0044EB}" type="slidenum">
              <a:rPr lang="en-US" altLang="en-US"/>
              <a:pPr>
                <a:defRPr/>
              </a:pPr>
              <a:t>‹#›</a:t>
            </a:fld>
            <a:endParaRPr lang="en-US" altLang="en-US"/>
          </a:p>
        </p:txBody>
      </p:sp>
    </p:spTree>
    <p:extLst>
      <p:ext uri="{BB962C8B-B14F-4D97-AF65-F5344CB8AC3E}">
        <p14:creationId xmlns:p14="http://schemas.microsoft.com/office/powerpoint/2010/main" val="140989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4C19-0131-4963-8FB1-7F59CC4F2239}"/>
              </a:ext>
            </a:extLst>
          </p:cNvPr>
          <p:cNvSpPr>
            <a:spLocks noGrp="1"/>
          </p:cNvSpPr>
          <p:nvPr>
            <p:ph type="dt" sz="half" idx="10"/>
          </p:nvPr>
        </p:nvSpPr>
        <p:spPr/>
        <p:txBody>
          <a:bodyPr/>
          <a:lstStyle>
            <a:lvl1pPr>
              <a:defRPr/>
            </a:lvl1pPr>
          </a:lstStyle>
          <a:p>
            <a:pPr>
              <a:defRPr/>
            </a:pPr>
            <a:fld id="{A437812D-8455-49F8-8763-31EA88F711F5}" type="datetime1">
              <a:rPr lang="en-US"/>
              <a:pPr>
                <a:defRPr/>
              </a:pPr>
              <a:t>11/1/2026</a:t>
            </a:fld>
            <a:endParaRPr lang="en-US"/>
          </a:p>
        </p:txBody>
      </p:sp>
      <p:sp>
        <p:nvSpPr>
          <p:cNvPr id="5" name="Footer Placeholder 4">
            <a:extLst>
              <a:ext uri="{FF2B5EF4-FFF2-40B4-BE49-F238E27FC236}">
                <a16:creationId xmlns:a16="http://schemas.microsoft.com/office/drawing/2014/main" id="{F485FD7C-70A1-4FD7-99DA-2C3009340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C0EB3A-C3AC-4EE7-B900-EE64CB9BBAC1}"/>
              </a:ext>
            </a:extLst>
          </p:cNvPr>
          <p:cNvSpPr>
            <a:spLocks noGrp="1"/>
          </p:cNvSpPr>
          <p:nvPr>
            <p:ph type="sldNum" sz="quarter" idx="12"/>
          </p:nvPr>
        </p:nvSpPr>
        <p:spPr/>
        <p:txBody>
          <a:bodyPr/>
          <a:lstStyle>
            <a:lvl1pPr>
              <a:defRPr/>
            </a:lvl1pPr>
          </a:lstStyle>
          <a:p>
            <a:pPr>
              <a:defRPr/>
            </a:pPr>
            <a:fld id="{BA26FF59-23D7-4ACB-84D0-45C3BD644BF8}" type="slidenum">
              <a:rPr lang="en-US" altLang="en-US"/>
              <a:pPr>
                <a:defRPr/>
              </a:pPr>
              <a:t>‹#›</a:t>
            </a:fld>
            <a:endParaRPr lang="en-US" altLang="en-US"/>
          </a:p>
        </p:txBody>
      </p:sp>
    </p:spTree>
    <p:extLst>
      <p:ext uri="{BB962C8B-B14F-4D97-AF65-F5344CB8AC3E}">
        <p14:creationId xmlns:p14="http://schemas.microsoft.com/office/powerpoint/2010/main" val="150070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0837-DB8D-4463-9AE4-479A73181FD6}"/>
              </a:ext>
            </a:extLst>
          </p:cNvPr>
          <p:cNvSpPr>
            <a:spLocks noGrp="1"/>
          </p:cNvSpPr>
          <p:nvPr>
            <p:ph type="dt" sz="half" idx="10"/>
          </p:nvPr>
        </p:nvSpPr>
        <p:spPr/>
        <p:txBody>
          <a:bodyPr/>
          <a:lstStyle>
            <a:lvl1pPr>
              <a:defRPr/>
            </a:lvl1pPr>
          </a:lstStyle>
          <a:p>
            <a:pPr>
              <a:defRPr/>
            </a:pPr>
            <a:fld id="{93C8E269-E917-4493-87CF-A70118104007}" type="datetime1">
              <a:rPr lang="en-US"/>
              <a:pPr>
                <a:defRPr/>
              </a:pPr>
              <a:t>11/1/2026</a:t>
            </a:fld>
            <a:endParaRPr lang="en-US"/>
          </a:p>
        </p:txBody>
      </p:sp>
      <p:sp>
        <p:nvSpPr>
          <p:cNvPr id="5" name="Footer Placeholder 4">
            <a:extLst>
              <a:ext uri="{FF2B5EF4-FFF2-40B4-BE49-F238E27FC236}">
                <a16:creationId xmlns:a16="http://schemas.microsoft.com/office/drawing/2014/main" id="{D75C03EF-48A9-417C-8F08-26A287FC76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199034-5E40-4A43-BC5A-ABFF129BCC28}"/>
              </a:ext>
            </a:extLst>
          </p:cNvPr>
          <p:cNvSpPr>
            <a:spLocks noGrp="1"/>
          </p:cNvSpPr>
          <p:nvPr>
            <p:ph type="sldNum" sz="quarter" idx="12"/>
          </p:nvPr>
        </p:nvSpPr>
        <p:spPr/>
        <p:txBody>
          <a:bodyPr/>
          <a:lstStyle>
            <a:lvl1pPr>
              <a:defRPr/>
            </a:lvl1pPr>
          </a:lstStyle>
          <a:p>
            <a:pPr>
              <a:defRPr/>
            </a:pPr>
            <a:fld id="{FBF69AFB-4F7A-4EAB-931E-EC9B55EE2986}" type="slidenum">
              <a:rPr lang="en-US" altLang="en-US"/>
              <a:pPr>
                <a:defRPr/>
              </a:pPr>
              <a:t>‹#›</a:t>
            </a:fld>
            <a:endParaRPr lang="en-US" altLang="en-US"/>
          </a:p>
        </p:txBody>
      </p:sp>
    </p:spTree>
    <p:extLst>
      <p:ext uri="{BB962C8B-B14F-4D97-AF65-F5344CB8AC3E}">
        <p14:creationId xmlns:p14="http://schemas.microsoft.com/office/powerpoint/2010/main" val="429238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4681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935532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368937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610639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98746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953613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72807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81008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7822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456943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89113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72DBEFF4-EA75-4B0F-B08D-8EE1C4C741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a:extLst>
              <a:ext uri="{FF2B5EF4-FFF2-40B4-BE49-F238E27FC236}">
                <a16:creationId xmlns:a16="http://schemas.microsoft.com/office/drawing/2014/main" id="{D334935C-DC33-49C7-A87B-6DF67200854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A58CFB-F10E-46B1-9998-1821AF5A0B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D1FEF7B-61E1-456A-A82C-40901A8BB5CE}" type="datetime1">
              <a:rPr lang="en-US"/>
              <a:pPr>
                <a:defRPr/>
              </a:pPr>
              <a:t>11/1/2026</a:t>
            </a:fld>
            <a:endParaRPr lang="en-US"/>
          </a:p>
        </p:txBody>
      </p:sp>
      <p:sp>
        <p:nvSpPr>
          <p:cNvPr id="5" name="Footer Placeholder 4">
            <a:extLst>
              <a:ext uri="{FF2B5EF4-FFF2-40B4-BE49-F238E27FC236}">
                <a16:creationId xmlns:a16="http://schemas.microsoft.com/office/drawing/2014/main" id="{5ADA4005-53F5-437C-B30E-FB8253474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457264-7802-45E4-833D-91E013BCF3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2252FA8-32CF-42B2-A90F-16AA4833DC4B}" type="slidenum">
              <a:rPr lang="en-US" altLang="en-US"/>
              <a:pPr>
                <a:defRPr/>
              </a:pPr>
              <a:t>‹#›</a:t>
            </a:fld>
            <a:endParaRPr lang="en-US" altLang="en-US"/>
          </a:p>
        </p:txBody>
      </p:sp>
    </p:spTree>
    <p:extLst>
      <p:ext uri="{BB962C8B-B14F-4D97-AF65-F5344CB8AC3E}">
        <p14:creationId xmlns:p14="http://schemas.microsoft.com/office/powerpoint/2010/main" val="9232653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8BE71-93B8-4E6C-B256-1FF6E6ECD4B6}" type="datetimeFigureOut">
              <a:rPr lang="zh-CN" altLang="en-US" smtClean="0"/>
              <a:t>2026/11/1</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214679359"/>
      </p:ext>
    </p:extLst>
  </p:cSld>
  <p:clrMap bg1="lt1" tx1="dk1" bg2="lt2" tx2="dk2" accent1="accent1" accent2="accent2" accent3="accent3" accent4="accent4" accent5="accent5" accent6="accent6" hlink="hlink" folHlink="folHlink"/>
  <p:sldLayoutIdLst>
    <p:sldLayoutId id="2147487416" r:id="rId1"/>
    <p:sldLayoutId id="2147487417" r:id="rId2"/>
    <p:sldLayoutId id="2147487418" r:id="rId3"/>
    <p:sldLayoutId id="2147487419" r:id="rId4"/>
    <p:sldLayoutId id="2147487420" r:id="rId5"/>
    <p:sldLayoutId id="2147487421" r:id="rId6"/>
    <p:sldLayoutId id="2147487422" r:id="rId7"/>
    <p:sldLayoutId id="2147487423" r:id="rId8"/>
    <p:sldLayoutId id="2147487424" r:id="rId9"/>
    <p:sldLayoutId id="2147487425" r:id="rId10"/>
    <p:sldLayoutId id="21474874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33004" y="681644"/>
            <a:ext cx="8894617" cy="3574472"/>
          </a:xfrm>
        </p:spPr>
        <p:txBody>
          <a:bodyPr>
            <a:normAutofit/>
          </a:bodyPr>
          <a:lstStyle/>
          <a:p>
            <a:r>
              <a:rPr lang="zh-CN" altLang="en-US" sz="4600" b="1" dirty="0">
                <a:solidFill>
                  <a:srgbClr val="FFFF00"/>
                </a:solidFill>
                <a:latin typeface="微软雅黑" panose="020B0503020204020204" pitchFamily="34" charset="-122"/>
                <a:ea typeface="微软雅黑" panose="020B0503020204020204" pitchFamily="34" charset="-122"/>
              </a:rPr>
              <a:t>成为神的仆人</a:t>
            </a:r>
            <a:br>
              <a:rPr lang="en-US" altLang="zh-CN" sz="4600" b="1" dirty="0">
                <a:solidFill>
                  <a:srgbClr val="FFFF00"/>
                </a:solidFill>
                <a:latin typeface="微软雅黑" panose="020B0503020204020204" pitchFamily="34" charset="-122"/>
                <a:ea typeface="微软雅黑" panose="020B0503020204020204" pitchFamily="34" charset="-122"/>
              </a:rPr>
            </a:br>
            <a:r>
              <a:rPr lang="en-US" altLang="zh-CN" sz="4600" b="1" dirty="0">
                <a:solidFill>
                  <a:schemeClr val="bg1"/>
                </a:solidFill>
                <a:latin typeface="微软雅黑" panose="020B0503020204020204" pitchFamily="34" charset="-122"/>
                <a:ea typeface="微软雅黑" panose="020B0503020204020204" pitchFamily="34" charset="-122"/>
              </a:rPr>
              <a:t> Becoming A Servant of God</a:t>
            </a:r>
            <a:endParaRPr lang="zh-CN" altLang="en-US" sz="4600" b="1" dirty="0">
              <a:solidFill>
                <a:schemeClr val="bg1"/>
              </a:solidFill>
            </a:endParaRPr>
          </a:p>
        </p:txBody>
      </p:sp>
      <p:sp>
        <p:nvSpPr>
          <p:cNvPr id="3" name="副标题 2"/>
          <p:cNvSpPr>
            <a:spLocks noGrp="1"/>
          </p:cNvSpPr>
          <p:nvPr>
            <p:ph type="subTitle" idx="1"/>
          </p:nvPr>
        </p:nvSpPr>
        <p:spPr>
          <a:xfrm>
            <a:off x="983511" y="5202238"/>
            <a:ext cx="6858000" cy="1655762"/>
          </a:xfrm>
        </p:spPr>
        <p:txBody>
          <a:bodyPr/>
          <a:lstStyle/>
          <a:p>
            <a:r>
              <a:rPr lang="en-US" altLang="zh-CN" b="1" dirty="0">
                <a:solidFill>
                  <a:schemeClr val="bg1"/>
                </a:solidFill>
              </a:rPr>
              <a:t>Boise Chinese Christian Church </a:t>
            </a:r>
          </a:p>
          <a:p>
            <a:r>
              <a:rPr lang="en-US" altLang="zh-CN" b="1" dirty="0">
                <a:solidFill>
                  <a:schemeClr val="bg1"/>
                </a:solidFill>
              </a:rPr>
              <a:t>11/1/2026</a:t>
            </a:r>
            <a:endParaRPr lang="zh-CN" altLang="en-US" b="1" dirty="0">
              <a:solidFill>
                <a:schemeClr val="bg1"/>
              </a:solidFill>
            </a:endParaRPr>
          </a:p>
        </p:txBody>
      </p:sp>
    </p:spTree>
    <p:extLst>
      <p:ext uri="{BB962C8B-B14F-4D97-AF65-F5344CB8AC3E}">
        <p14:creationId xmlns:p14="http://schemas.microsoft.com/office/powerpoint/2010/main" val="102466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12:3-11】</a:t>
            </a:r>
          </a:p>
          <a:p>
            <a:pPr algn="l">
              <a:lnSpc>
                <a:spcPct val="112000"/>
              </a:lnSpc>
            </a:pPr>
            <a:r>
              <a:rPr lang="en-US" altLang="zh-CN" sz="3600" b="1" dirty="0">
                <a:solidFill>
                  <a:srgbClr val="FFFF00"/>
                </a:solidFill>
                <a:ea typeface="微软雅黑" panose="020B0503020204020204" pitchFamily="34" charset="-122"/>
              </a:rPr>
              <a:t>3 </a:t>
            </a:r>
            <a:r>
              <a:rPr lang="zh-CN" altLang="en-US" sz="36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p:txBody>
      </p:sp>
    </p:spTree>
    <p:extLst>
      <p:ext uri="{BB962C8B-B14F-4D97-AF65-F5344CB8AC3E}">
        <p14:creationId xmlns:p14="http://schemas.microsoft.com/office/powerpoint/2010/main" val="1159988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12:3-11】</a:t>
            </a:r>
          </a:p>
          <a:p>
            <a:pPr algn="l">
              <a:lnSpc>
                <a:spcPct val="112000"/>
              </a:lnSpc>
            </a:pPr>
            <a:r>
              <a:rPr lang="en-US" altLang="zh-CN" sz="3600" b="1" dirty="0">
                <a:solidFill>
                  <a:srgbClr val="FFFF00"/>
                </a:solidFill>
                <a:ea typeface="微软雅黑" panose="020B0503020204020204" pitchFamily="34" charset="-122"/>
              </a:rPr>
              <a:t>4 </a:t>
            </a:r>
            <a:r>
              <a:rPr lang="zh-CN" altLang="en-US" sz="3600" b="1" dirty="0">
                <a:solidFill>
                  <a:srgbClr val="FFFF00"/>
                </a:solidFill>
                <a:ea typeface="微软雅黑" panose="020B0503020204020204" pitchFamily="34" charset="-122"/>
              </a:rPr>
              <a:t>正如我们一个身子上有好些肢体，肢体也不都是一样的用处。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as we have many members in one body, but all the members do not have the same function,</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我们这许多人，在基督里成为一身，互相联络作肢体，也是如此。</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so we, being many, are one body in Christ, and individually members of one another.</a:t>
            </a:r>
          </a:p>
        </p:txBody>
      </p:sp>
    </p:spTree>
    <p:extLst>
      <p:ext uri="{BB962C8B-B14F-4D97-AF65-F5344CB8AC3E}">
        <p14:creationId xmlns:p14="http://schemas.microsoft.com/office/powerpoint/2010/main" val="471741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12:3-11】</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按我们所得的恩赐，各有不同。或说预言，就当照着信心的程度说预言；</a:t>
            </a:r>
            <a:endParaRPr lang="en-US" altLang="zh-CN" sz="3600" b="1" dirty="0">
              <a:solidFill>
                <a:srgbClr val="FFFF00"/>
              </a:solidFill>
              <a:ea typeface="微软雅黑" panose="020B0503020204020204" pitchFamily="34" charset="-122"/>
            </a:endParaRPr>
          </a:p>
          <a:p>
            <a:pPr algn="l">
              <a:lnSpc>
                <a:spcPct val="100000"/>
              </a:lnSpc>
            </a:pPr>
            <a:r>
              <a:rPr lang="en-US" altLang="zh-CN" sz="3600" b="1" dirty="0">
                <a:solidFill>
                  <a:schemeClr val="bg1"/>
                </a:solidFill>
                <a:ea typeface="微软雅黑" panose="020B0503020204020204" pitchFamily="34" charset="-122"/>
              </a:rPr>
              <a:t>Having then gifts differing according to the grace that is given to us, let us use them: if prophecy, let us prophesy in proportion to our faith;</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或作执事，就当专一执事；或作教导的，就当专一教导；</a:t>
            </a:r>
            <a:endParaRPr lang="en-US" altLang="zh-CN" sz="3600" b="1" dirty="0">
              <a:solidFill>
                <a:srgbClr val="FFFF00"/>
              </a:solidFill>
              <a:ea typeface="微软雅黑" panose="020B0503020204020204" pitchFamily="34" charset="-122"/>
            </a:endParaRPr>
          </a:p>
          <a:p>
            <a:pPr algn="l">
              <a:lnSpc>
                <a:spcPct val="100000"/>
              </a:lnSpc>
            </a:pPr>
            <a:r>
              <a:rPr lang="en-US" altLang="zh-CN" sz="3600" b="1" dirty="0">
                <a:solidFill>
                  <a:schemeClr val="bg1"/>
                </a:solidFill>
                <a:ea typeface="微软雅黑" panose="020B0503020204020204" pitchFamily="34" charset="-122"/>
              </a:rPr>
              <a:t>or ministry, let us use it in our ministering; he who teaches, in teaching;</a:t>
            </a:r>
          </a:p>
        </p:txBody>
      </p:sp>
    </p:spTree>
    <p:extLst>
      <p:ext uri="{BB962C8B-B14F-4D97-AF65-F5344CB8AC3E}">
        <p14:creationId xmlns:p14="http://schemas.microsoft.com/office/powerpoint/2010/main" val="2083979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12:3-11】</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或作劝化的，就当专一劝化；施舍的，就当诚实；治理的，就当殷勤；怜悯人的，就当甘心。</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he who exhorts, in exhortation; he who gives, with liberality; he who leads, with diligence; he who shows mercy, with cheerfulness.</a:t>
            </a:r>
          </a:p>
          <a:p>
            <a:pPr algn="l">
              <a:lnSpc>
                <a:spcPct val="112000"/>
              </a:lnSpc>
            </a:pPr>
            <a:r>
              <a:rPr lang="en-US" altLang="zh-CN" sz="3600" b="1" dirty="0">
                <a:solidFill>
                  <a:srgbClr val="FFFF00"/>
                </a:solidFill>
                <a:ea typeface="微软雅黑" panose="020B0503020204020204" pitchFamily="34" charset="-122"/>
              </a:rPr>
              <a:t>9 </a:t>
            </a:r>
            <a:r>
              <a:rPr lang="zh-CN" altLang="en-US" sz="3600" b="1" dirty="0">
                <a:solidFill>
                  <a:srgbClr val="FFFF00"/>
                </a:solidFill>
                <a:ea typeface="微软雅黑" panose="020B0503020204020204" pitchFamily="34" charset="-122"/>
              </a:rPr>
              <a:t>爱人不可虚假，恶要厌恶，善要亲近。</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Let love be without hypocrisy. Abhor what is evil. Cling to what is good.</a:t>
            </a:r>
          </a:p>
        </p:txBody>
      </p:sp>
    </p:spTree>
    <p:extLst>
      <p:ext uri="{BB962C8B-B14F-4D97-AF65-F5344CB8AC3E}">
        <p14:creationId xmlns:p14="http://schemas.microsoft.com/office/powerpoint/2010/main" val="337769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12:3-11】</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爱弟兄，要彼此亲热；恭敬人，要彼此推让。</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Be kindly affectionate to one another with brotherly love, in honor giving preference to one another;</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殷勤不可懒惰。要心里火热，常常服侍主。</a:t>
            </a:r>
          </a:p>
          <a:p>
            <a:pPr algn="l">
              <a:lnSpc>
                <a:spcPct val="112000"/>
              </a:lnSpc>
            </a:pPr>
            <a:r>
              <a:rPr lang="en-US" altLang="zh-CN" sz="3600" b="1" dirty="0">
                <a:solidFill>
                  <a:schemeClr val="bg1"/>
                </a:solidFill>
                <a:ea typeface="微软雅黑" panose="020B0503020204020204" pitchFamily="34" charset="-122"/>
              </a:rPr>
              <a:t>not lagging in diligence, fervent in spirit, serving the Lord;</a:t>
            </a:r>
          </a:p>
        </p:txBody>
      </p:sp>
    </p:spTree>
    <p:extLst>
      <p:ext uri="{BB962C8B-B14F-4D97-AF65-F5344CB8AC3E}">
        <p14:creationId xmlns:p14="http://schemas.microsoft.com/office/powerpoint/2010/main" val="83087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 </a:t>
            </a:r>
            <a:r>
              <a:rPr lang="en-US" altLang="zh-CN" sz="3600" b="1" u="sng" dirty="0">
                <a:solidFill>
                  <a:schemeClr val="bg1"/>
                </a:solidFill>
                <a:ea typeface="微软雅黑" panose="020B0503020204020204" pitchFamily="34" charset="-122"/>
              </a:rPr>
              <a:t>Romans 12:1</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11】</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所以弟兄们，我以　神的慈悲劝你们，将身体献上，当作活祭，是圣洁的，是　神所喜悦的，你们如此侍奉，乃是理所当然的。</a:t>
            </a:r>
          </a:p>
          <a:p>
            <a:pPr algn="l">
              <a:lnSpc>
                <a:spcPct val="100000"/>
              </a:lnSpc>
            </a:pPr>
            <a:r>
              <a:rPr lang="en-US" altLang="zh-CN" sz="3600" b="1" dirty="0">
                <a:solidFill>
                  <a:schemeClr val="bg1"/>
                </a:solidFill>
                <a:ea typeface="微软雅黑" panose="020B0503020204020204" pitchFamily="34" charset="-122"/>
              </a:rPr>
              <a:t>I beseech you therefore, brethren, by the mercies of God, that you present your bodies a living sacrifice, holy, acceptable to God, which is your reasonable service.</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殷勤不可懒惰。要心里火热，常常服侍主。</a:t>
            </a:r>
          </a:p>
          <a:p>
            <a:pPr algn="l">
              <a:lnSpc>
                <a:spcPct val="100000"/>
              </a:lnSpc>
            </a:pPr>
            <a:r>
              <a:rPr lang="en-US" altLang="zh-CN" sz="3600" b="1" dirty="0">
                <a:solidFill>
                  <a:schemeClr val="bg1"/>
                </a:solidFill>
                <a:ea typeface="微软雅黑" panose="020B0503020204020204" pitchFamily="34" charset="-122"/>
              </a:rPr>
              <a:t>not lagging in diligence, fervent in spirit, serving the Lord;</a:t>
            </a:r>
          </a:p>
        </p:txBody>
      </p:sp>
    </p:spTree>
    <p:extLst>
      <p:ext uri="{BB962C8B-B14F-4D97-AF65-F5344CB8AC3E}">
        <p14:creationId xmlns:p14="http://schemas.microsoft.com/office/powerpoint/2010/main" val="2806767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6:31-33】</a:t>
            </a:r>
          </a:p>
          <a:p>
            <a:pPr algn="l">
              <a:lnSpc>
                <a:spcPct val="112000"/>
              </a:lnSpc>
            </a:pPr>
            <a:r>
              <a:rPr lang="en-US" altLang="zh-CN" sz="3600" b="1" dirty="0">
                <a:solidFill>
                  <a:srgbClr val="FFFF00"/>
                </a:solidFill>
                <a:ea typeface="微软雅黑" panose="020B0503020204020204" pitchFamily="34" charset="-122"/>
              </a:rPr>
              <a:t>31 </a:t>
            </a:r>
            <a:r>
              <a:rPr lang="zh-CN" altLang="en-US" sz="3600" b="1" dirty="0">
                <a:solidFill>
                  <a:srgbClr val="FFFF00"/>
                </a:solidFill>
                <a:ea typeface="微软雅黑" panose="020B0503020204020204" pitchFamily="34" charset="-122"/>
              </a:rPr>
              <a:t>所以，不要忧虑说：‘吃什么？喝什么？穿什么？’</a:t>
            </a:r>
            <a:r>
              <a:rPr lang="zh-CN" altLang="en-US" sz="3600" b="1" dirty="0">
                <a:solidFill>
                  <a:schemeClr val="bg1"/>
                </a:solidFill>
                <a:ea typeface="微软雅黑" panose="020B0503020204020204" pitchFamily="34" charset="-122"/>
              </a:rPr>
              <a:t>“</a:t>
            </a:r>
            <a:r>
              <a:rPr lang="en-US" altLang="zh-CN" sz="3600" b="1" dirty="0">
                <a:solidFill>
                  <a:schemeClr val="bg1"/>
                </a:solidFill>
                <a:ea typeface="微软雅黑" panose="020B0503020204020204" pitchFamily="34" charset="-122"/>
              </a:rPr>
              <a:t>Therefore do not worry, saying, ‘What shall we eat?’ or ‘What shall we drink?’ or ‘What shall we wear?’</a:t>
            </a:r>
          </a:p>
          <a:p>
            <a:pPr algn="l">
              <a:lnSpc>
                <a:spcPct val="112000"/>
              </a:lnSpc>
            </a:pPr>
            <a:r>
              <a:rPr lang="en-US" altLang="zh-CN" sz="3600" b="1" dirty="0">
                <a:solidFill>
                  <a:srgbClr val="FFFF00"/>
                </a:solidFill>
                <a:ea typeface="微软雅黑" panose="020B0503020204020204" pitchFamily="34" charset="-122"/>
              </a:rPr>
              <a:t>32 </a:t>
            </a:r>
            <a:r>
              <a:rPr lang="zh-CN" altLang="en-US" sz="3600" b="1" dirty="0">
                <a:solidFill>
                  <a:srgbClr val="FFFF00"/>
                </a:solidFill>
                <a:ea typeface="微软雅黑" panose="020B0503020204020204" pitchFamily="34" charset="-122"/>
              </a:rPr>
              <a:t>这都是外邦人所求的。你们需用的这一切东西，你们的天父是知道的。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after all these things the Gentiles seek. For your heavenly Father knows that you need all these things.</a:t>
            </a:r>
          </a:p>
        </p:txBody>
      </p:sp>
    </p:spTree>
    <p:extLst>
      <p:ext uri="{BB962C8B-B14F-4D97-AF65-F5344CB8AC3E}">
        <p14:creationId xmlns:p14="http://schemas.microsoft.com/office/powerpoint/2010/main" val="1692089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6:31-33】</a:t>
            </a:r>
          </a:p>
          <a:p>
            <a:pPr algn="l">
              <a:lnSpc>
                <a:spcPct val="112000"/>
              </a:lnSpc>
            </a:pPr>
            <a:r>
              <a:rPr lang="en-US" altLang="zh-CN" sz="3600" b="1" dirty="0">
                <a:solidFill>
                  <a:srgbClr val="FFFF00"/>
                </a:solidFill>
                <a:ea typeface="微软雅黑" panose="020B0503020204020204" pitchFamily="34" charset="-122"/>
              </a:rPr>
              <a:t>33 </a:t>
            </a:r>
            <a:r>
              <a:rPr lang="zh-CN" altLang="en-US" sz="3600" b="1" dirty="0">
                <a:solidFill>
                  <a:srgbClr val="FFFF00"/>
                </a:solidFill>
                <a:ea typeface="微软雅黑" panose="020B0503020204020204" pitchFamily="34" charset="-122"/>
              </a:rPr>
              <a:t>你们要先求祂的国和祂的义，这些东西都要加给你们了。</a:t>
            </a:r>
          </a:p>
          <a:p>
            <a:pPr algn="l">
              <a:lnSpc>
                <a:spcPct val="112000"/>
              </a:lnSpc>
            </a:pPr>
            <a:r>
              <a:rPr lang="en-US" altLang="zh-CN" sz="3600" b="1" dirty="0">
                <a:solidFill>
                  <a:schemeClr val="bg1"/>
                </a:solidFill>
                <a:ea typeface="微软雅黑" panose="020B0503020204020204" pitchFamily="34" charset="-122"/>
              </a:rPr>
              <a:t>But seek first the kingdom of God and His righteousness, and all these things shall be added to you.</a:t>
            </a:r>
          </a:p>
        </p:txBody>
      </p:sp>
    </p:spTree>
    <p:extLst>
      <p:ext uri="{BB962C8B-B14F-4D97-AF65-F5344CB8AC3E}">
        <p14:creationId xmlns:p14="http://schemas.microsoft.com/office/powerpoint/2010/main" val="2273458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腓立比书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Philippians 3:19】</a:t>
            </a:r>
          </a:p>
          <a:p>
            <a:pPr algn="l">
              <a:lnSpc>
                <a:spcPct val="112000"/>
              </a:lnSpc>
            </a:pPr>
            <a:r>
              <a:rPr lang="zh-CN" altLang="en-US" sz="3600" b="1" dirty="0">
                <a:solidFill>
                  <a:srgbClr val="FFFF00"/>
                </a:solidFill>
                <a:ea typeface="微软雅黑" panose="020B0503020204020204" pitchFamily="34" charset="-122"/>
              </a:rPr>
              <a:t>他们的结局就是沉沦，他们的神就是自己的肚腹，他们以自己的羞辱为荣耀，专以地上的事为念。</a:t>
            </a:r>
          </a:p>
          <a:p>
            <a:pPr algn="l">
              <a:lnSpc>
                <a:spcPct val="112000"/>
              </a:lnSpc>
            </a:pPr>
            <a:r>
              <a:rPr lang="en-US" altLang="zh-CN" sz="3600" b="1" dirty="0">
                <a:solidFill>
                  <a:schemeClr val="bg1"/>
                </a:solidFill>
                <a:ea typeface="微软雅黑" panose="020B0503020204020204" pitchFamily="34" charset="-122"/>
              </a:rPr>
              <a:t>whose end is destruction, whose god is their belly, and whose glory is in their shame—who set their mind on earthly things.</a:t>
            </a:r>
          </a:p>
        </p:txBody>
      </p:sp>
    </p:spTree>
    <p:extLst>
      <p:ext uri="{BB962C8B-B14F-4D97-AF65-F5344CB8AC3E}">
        <p14:creationId xmlns:p14="http://schemas.microsoft.com/office/powerpoint/2010/main" val="3547406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6:13】</a:t>
            </a:r>
          </a:p>
          <a:p>
            <a:pPr algn="l">
              <a:lnSpc>
                <a:spcPct val="112000"/>
              </a:lnSpc>
            </a:pPr>
            <a:r>
              <a:rPr lang="zh-CN" altLang="en-US" sz="3600" b="1" dirty="0">
                <a:solidFill>
                  <a:srgbClr val="FFFF00"/>
                </a:solidFill>
                <a:ea typeface="微软雅黑" panose="020B0503020204020204" pitchFamily="34" charset="-122"/>
              </a:rPr>
              <a:t>食物是为肚腹，肚腹是为食物；但　神要叫这两样都废坏。身子不是为淫乱，乃是为主；主也是为身子。</a:t>
            </a:r>
          </a:p>
          <a:p>
            <a:pPr algn="l">
              <a:lnSpc>
                <a:spcPct val="112000"/>
              </a:lnSpc>
            </a:pPr>
            <a:r>
              <a:rPr lang="en-US" altLang="zh-CN" sz="3600" b="1" dirty="0">
                <a:solidFill>
                  <a:schemeClr val="bg1"/>
                </a:solidFill>
                <a:ea typeface="微软雅黑" panose="020B0503020204020204" pitchFamily="34" charset="-122"/>
              </a:rPr>
              <a:t>Foods for the stomach and the stomach for foods, but God will destroy both it and them. Now the body is not for sexual immorality but for the Lord, and the Lord for the body.</a:t>
            </a:r>
          </a:p>
        </p:txBody>
      </p:sp>
    </p:spTree>
    <p:extLst>
      <p:ext uri="{BB962C8B-B14F-4D97-AF65-F5344CB8AC3E}">
        <p14:creationId xmlns:p14="http://schemas.microsoft.com/office/powerpoint/2010/main" val="2911924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罗马书</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Romans 12:3-5】</a:t>
            </a:r>
          </a:p>
          <a:p>
            <a:pPr algn="l">
              <a:lnSpc>
                <a:spcPct val="112000"/>
              </a:lnSpc>
            </a:pPr>
            <a:r>
              <a:rPr lang="en-US" altLang="zh-CN" sz="3400" b="1" dirty="0">
                <a:solidFill>
                  <a:srgbClr val="FFFF00"/>
                </a:solidFill>
                <a:ea typeface="微软雅黑" panose="020B0503020204020204" pitchFamily="34" charset="-122"/>
              </a:rPr>
              <a:t>3 </a:t>
            </a:r>
            <a:r>
              <a:rPr lang="zh-CN" altLang="en-US" sz="3400" b="1" dirty="0">
                <a:solidFill>
                  <a:srgbClr val="FFFF00"/>
                </a:solidFill>
                <a:ea typeface="微软雅黑" panose="020B0503020204020204" pitchFamily="34" charset="-122"/>
              </a:rPr>
              <a:t>我凭着所赐我的恩，对你们各人说：不要看自己过于所当看的，要照着　神所分给各人信心的大小，看得合乎中道。</a:t>
            </a:r>
            <a:endParaRPr lang="en-US" altLang="zh-CN" sz="3400" b="1" dirty="0">
              <a:solidFill>
                <a:srgbClr val="FFFF00"/>
              </a:solidFill>
              <a:ea typeface="微软雅黑" panose="020B0503020204020204" pitchFamily="34" charset="-122"/>
            </a:endParaRPr>
          </a:p>
          <a:p>
            <a:pPr algn="l">
              <a:lnSpc>
                <a:spcPct val="100000"/>
              </a:lnSpc>
            </a:pPr>
            <a:r>
              <a:rPr lang="en-US" altLang="zh-CN" sz="3200" b="1" dirty="0">
                <a:solidFill>
                  <a:schemeClr val="bg1"/>
                </a:solidFill>
                <a:ea typeface="微软雅黑" panose="020B0503020204020204" pitchFamily="34" charset="-122"/>
              </a:rPr>
              <a:t>For I say, through the grace given to me, to everyone who is among you, not to think of himself more highly than he ought to think, but to think soberly, as God has dealt to each one a measure of faith.</a:t>
            </a:r>
          </a:p>
          <a:p>
            <a:pPr algn="l">
              <a:lnSpc>
                <a:spcPct val="100000"/>
              </a:lnSpc>
            </a:pPr>
            <a:r>
              <a:rPr lang="en-US" altLang="zh-CN" sz="3400" b="1" dirty="0">
                <a:solidFill>
                  <a:srgbClr val="FFFF00"/>
                </a:solidFill>
                <a:ea typeface="微软雅黑" panose="020B0503020204020204" pitchFamily="34" charset="-122"/>
              </a:rPr>
              <a:t>4 </a:t>
            </a:r>
            <a:r>
              <a:rPr lang="zh-CN" altLang="en-US" sz="3400" b="1" dirty="0">
                <a:solidFill>
                  <a:srgbClr val="FFFF00"/>
                </a:solidFill>
                <a:ea typeface="微软雅黑" panose="020B0503020204020204" pitchFamily="34" charset="-122"/>
              </a:rPr>
              <a:t>正如我们一个身子上有好些肢体，肢体也不都是一样的用处。</a:t>
            </a:r>
            <a:r>
              <a:rPr lang="en-US" altLang="zh-CN" sz="3200" b="1" dirty="0">
                <a:solidFill>
                  <a:schemeClr val="bg1"/>
                </a:solidFill>
                <a:ea typeface="微软雅黑" panose="020B0503020204020204" pitchFamily="34" charset="-122"/>
              </a:rPr>
              <a:t>For as we have many members in one body, but all the members do not have the same function,</a:t>
            </a:r>
          </a:p>
        </p:txBody>
      </p:sp>
    </p:spTree>
    <p:extLst>
      <p:ext uri="{BB962C8B-B14F-4D97-AF65-F5344CB8AC3E}">
        <p14:creationId xmlns:p14="http://schemas.microsoft.com/office/powerpoint/2010/main" val="2466487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罗马书</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Romans 12:3-5】</a:t>
            </a:r>
          </a:p>
          <a:p>
            <a:pPr algn="l">
              <a:lnSpc>
                <a:spcPct val="112000"/>
              </a:lnSpc>
            </a:pPr>
            <a:r>
              <a:rPr lang="en-US" altLang="zh-CN" sz="3400" b="1" dirty="0">
                <a:solidFill>
                  <a:srgbClr val="FFFF00"/>
                </a:solidFill>
                <a:ea typeface="微软雅黑" panose="020B0503020204020204" pitchFamily="34" charset="-122"/>
              </a:rPr>
              <a:t>5 </a:t>
            </a:r>
            <a:r>
              <a:rPr lang="zh-CN" altLang="en-US" sz="3400" b="1" dirty="0">
                <a:solidFill>
                  <a:srgbClr val="FFFF00"/>
                </a:solidFill>
                <a:ea typeface="微软雅黑" panose="020B0503020204020204" pitchFamily="34" charset="-122"/>
              </a:rPr>
              <a:t>我们这许多人，在基督里成为一身，互相联络作肢体，也是如此。</a:t>
            </a:r>
            <a:endParaRPr lang="en-US" altLang="zh-CN" sz="3400" b="1" dirty="0">
              <a:solidFill>
                <a:srgbClr val="FFFF00"/>
              </a:solidFill>
              <a:ea typeface="微软雅黑" panose="020B0503020204020204" pitchFamily="34" charset="-122"/>
            </a:endParaRPr>
          </a:p>
          <a:p>
            <a:pPr algn="l">
              <a:lnSpc>
                <a:spcPct val="112000"/>
              </a:lnSpc>
            </a:pPr>
            <a:r>
              <a:rPr lang="en-US" altLang="zh-CN" sz="3400" b="1" dirty="0">
                <a:solidFill>
                  <a:schemeClr val="bg1"/>
                </a:solidFill>
                <a:ea typeface="微软雅黑" panose="020B0503020204020204" pitchFamily="34" charset="-122"/>
              </a:rPr>
              <a:t>so we, being many, are one body in Christ, and individually members of one another.</a:t>
            </a:r>
          </a:p>
        </p:txBody>
      </p:sp>
    </p:spTree>
    <p:extLst>
      <p:ext uri="{BB962C8B-B14F-4D97-AF65-F5344CB8AC3E}">
        <p14:creationId xmlns:p14="http://schemas.microsoft.com/office/powerpoint/2010/main" val="3047501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15:5-7】</a:t>
            </a:r>
          </a:p>
          <a:p>
            <a:pPr algn="l">
              <a:lnSpc>
                <a:spcPct val="112000"/>
              </a:lnSpc>
            </a:pPr>
            <a:r>
              <a:rPr lang="en-US" altLang="zh-CN" sz="3600" b="1" dirty="0">
                <a:solidFill>
                  <a:srgbClr val="FFFF00"/>
                </a:solidFill>
                <a:ea typeface="微软雅黑" panose="020B0503020204020204" pitchFamily="34" charset="-122"/>
              </a:rPr>
              <a:t>5 </a:t>
            </a:r>
            <a:r>
              <a:rPr lang="zh-CN" altLang="en-US" sz="3600" b="1" dirty="0">
                <a:solidFill>
                  <a:srgbClr val="FFFF00"/>
                </a:solidFill>
                <a:ea typeface="微软雅黑" panose="020B0503020204020204" pitchFamily="34" charset="-122"/>
              </a:rPr>
              <a:t>但愿赐忍耐、安慰的　神，叫你们彼此同心，效法基督耶稣，</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Now may the God of patience and comfort grant you to be like-minded toward one another, according to Christ Jesus,</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一心一口荣耀　神、我们主耶稣基督的父。</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that you may with one mind and one mouth glorify the God and Father of our Lord Jesus Christ.</a:t>
            </a:r>
          </a:p>
        </p:txBody>
      </p:sp>
    </p:spTree>
    <p:extLst>
      <p:ext uri="{BB962C8B-B14F-4D97-AF65-F5344CB8AC3E}">
        <p14:creationId xmlns:p14="http://schemas.microsoft.com/office/powerpoint/2010/main" val="2342059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15:5-7】</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所以你们要彼此接纳，如同基督接纳你们一样，使荣耀归与　神。</a:t>
            </a:r>
          </a:p>
          <a:p>
            <a:pPr algn="l">
              <a:lnSpc>
                <a:spcPct val="112000"/>
              </a:lnSpc>
            </a:pPr>
            <a:r>
              <a:rPr lang="en-US" altLang="zh-CN" sz="3600" b="1" dirty="0">
                <a:solidFill>
                  <a:schemeClr val="bg1"/>
                </a:solidFill>
                <a:ea typeface="微软雅黑" panose="020B0503020204020204" pitchFamily="34" charset="-122"/>
              </a:rPr>
              <a:t>Therefore receive one another, just as Christ also received us, to the glory of God.</a:t>
            </a:r>
          </a:p>
        </p:txBody>
      </p:sp>
    </p:spTree>
    <p:extLst>
      <p:ext uri="{BB962C8B-B14F-4D97-AF65-F5344CB8AC3E}">
        <p14:creationId xmlns:p14="http://schemas.microsoft.com/office/powerpoint/2010/main" val="957954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10 </a:t>
            </a:r>
            <a:r>
              <a:rPr lang="zh-CN" altLang="en-US" sz="3000" b="1" dirty="0">
                <a:solidFill>
                  <a:srgbClr val="FFFF00"/>
                </a:solidFill>
                <a:ea typeface="微软雅黑" panose="020B0503020204020204" pitchFamily="34" charset="-122"/>
              </a:rPr>
              <a:t>当下，在大马士革有一个门徒，名叫亚拿尼亚。主在异象中对他说：“亚拿尼亚。”他说：“主，我在这里。”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Now there was a certain disciple at Damascus named Ananias; and to him the Lord said in a vision, “Ananias.” And he said, “Here I am, Lord.”</a:t>
            </a:r>
          </a:p>
          <a:p>
            <a:pPr algn="l">
              <a:lnSpc>
                <a:spcPct val="112000"/>
              </a:lnSpc>
            </a:pPr>
            <a:r>
              <a:rPr lang="en-US" altLang="zh-CN" sz="3000" b="1" dirty="0">
                <a:solidFill>
                  <a:srgbClr val="FFFF00"/>
                </a:solidFill>
                <a:ea typeface="微软雅黑" panose="020B0503020204020204" pitchFamily="34" charset="-122"/>
              </a:rPr>
              <a:t>11 </a:t>
            </a:r>
            <a:r>
              <a:rPr lang="zh-CN" altLang="en-US" sz="3000" b="1" dirty="0">
                <a:solidFill>
                  <a:srgbClr val="FFFF00"/>
                </a:solidFill>
                <a:ea typeface="微软雅黑" panose="020B0503020204020204" pitchFamily="34" charset="-122"/>
              </a:rPr>
              <a:t>主对他说：“起来！往直街去，在犹大的家里，访问一个大数人，名叫扫罗，他正祷告；</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So the Lord said to him, “Arise and go to the street called Straight, and inquire at the house of Judas for one called Saul of Tarsus, for behold, he is praying.</a:t>
            </a:r>
          </a:p>
        </p:txBody>
      </p:sp>
    </p:spTree>
    <p:extLst>
      <p:ext uri="{BB962C8B-B14F-4D97-AF65-F5344CB8AC3E}">
        <p14:creationId xmlns:p14="http://schemas.microsoft.com/office/powerpoint/2010/main" val="212137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12 </a:t>
            </a:r>
            <a:r>
              <a:rPr lang="zh-CN" altLang="en-US" sz="3000" b="1" dirty="0">
                <a:solidFill>
                  <a:srgbClr val="FFFF00"/>
                </a:solidFill>
                <a:ea typeface="微软雅黑" panose="020B0503020204020204" pitchFamily="34" charset="-122"/>
              </a:rPr>
              <a:t>又看见了一个人，名叫亚拿尼亚，进来按手在他身上，叫他能看见。”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And in a vision he has seen a man named Ananias coming in and putting his hand on him, so that he might receive his sight.”</a:t>
            </a:r>
          </a:p>
          <a:p>
            <a:pPr algn="l">
              <a:lnSpc>
                <a:spcPct val="112000"/>
              </a:lnSpc>
            </a:pPr>
            <a:r>
              <a:rPr lang="en-US" altLang="zh-CN" sz="3000" b="1" dirty="0">
                <a:solidFill>
                  <a:srgbClr val="FFFF00"/>
                </a:solidFill>
                <a:ea typeface="微软雅黑" panose="020B0503020204020204" pitchFamily="34" charset="-122"/>
              </a:rPr>
              <a:t>13 </a:t>
            </a:r>
            <a:r>
              <a:rPr lang="zh-CN" altLang="en-US" sz="3000" b="1" dirty="0">
                <a:solidFill>
                  <a:srgbClr val="FFFF00"/>
                </a:solidFill>
                <a:ea typeface="微软雅黑" panose="020B0503020204020204" pitchFamily="34" charset="-122"/>
              </a:rPr>
              <a:t>亚拿尼亚回答说：“主啊，我听见许多人说，这人怎样在耶路撒冷多多苦害你的圣徒，</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Then Ananias answered, “Lord, I have heard from many about this man, how much harm he has done to Your saints in Jerusalem.</a:t>
            </a:r>
          </a:p>
        </p:txBody>
      </p:sp>
    </p:spTree>
    <p:extLst>
      <p:ext uri="{BB962C8B-B14F-4D97-AF65-F5344CB8AC3E}">
        <p14:creationId xmlns:p14="http://schemas.microsoft.com/office/powerpoint/2010/main" val="1040920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14 </a:t>
            </a:r>
            <a:r>
              <a:rPr lang="zh-CN" altLang="en-US" sz="3000" b="1" dirty="0">
                <a:solidFill>
                  <a:srgbClr val="FFFF00"/>
                </a:solidFill>
                <a:ea typeface="微软雅黑" panose="020B0503020204020204" pitchFamily="34" charset="-122"/>
              </a:rPr>
              <a:t>并且他在这里有从祭司长得来的权柄，捆绑一切求告你名的人。”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And here he has authority from the chief priests to bind all who call on Your name.”</a:t>
            </a:r>
          </a:p>
          <a:p>
            <a:pPr algn="l">
              <a:lnSpc>
                <a:spcPct val="112000"/>
              </a:lnSpc>
            </a:pPr>
            <a:r>
              <a:rPr lang="en-US" altLang="zh-CN" sz="3000" b="1" dirty="0">
                <a:solidFill>
                  <a:srgbClr val="FFFF00"/>
                </a:solidFill>
                <a:ea typeface="微软雅黑" panose="020B0503020204020204" pitchFamily="34" charset="-122"/>
              </a:rPr>
              <a:t>15 </a:t>
            </a:r>
            <a:r>
              <a:rPr lang="zh-CN" altLang="en-US" sz="3000" b="1" dirty="0">
                <a:solidFill>
                  <a:srgbClr val="FFFF00"/>
                </a:solidFill>
                <a:ea typeface="微软雅黑" panose="020B0503020204020204" pitchFamily="34" charset="-122"/>
              </a:rPr>
              <a:t>主对亚拿尼亚说：“你只管去。他是我所拣选的器皿，要在外邦人和君王并以色列人面前宣扬我的名。</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But the Lord said to him, “Go, for he is a chosen vessel of Mine to bear My name before Gentiles, kings, and the children of Israel.</a:t>
            </a:r>
          </a:p>
        </p:txBody>
      </p:sp>
    </p:spTree>
    <p:extLst>
      <p:ext uri="{BB962C8B-B14F-4D97-AF65-F5344CB8AC3E}">
        <p14:creationId xmlns:p14="http://schemas.microsoft.com/office/powerpoint/2010/main" val="1672563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16 </a:t>
            </a:r>
            <a:r>
              <a:rPr lang="zh-CN" altLang="en-US" sz="3000" b="1" dirty="0">
                <a:solidFill>
                  <a:srgbClr val="FFFF00"/>
                </a:solidFill>
                <a:ea typeface="微软雅黑" panose="020B0503020204020204" pitchFamily="34" charset="-122"/>
              </a:rPr>
              <a:t>我也要指示他，为我的名必须受许多的苦难。”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For I will show him how many things he must suffer for My name’s sake.”</a:t>
            </a:r>
          </a:p>
          <a:p>
            <a:pPr algn="l">
              <a:lnSpc>
                <a:spcPct val="112000"/>
              </a:lnSpc>
            </a:pPr>
            <a:r>
              <a:rPr lang="en-US" altLang="zh-CN" sz="3000" b="1" dirty="0">
                <a:solidFill>
                  <a:srgbClr val="FFFF00"/>
                </a:solidFill>
                <a:ea typeface="微软雅黑" panose="020B0503020204020204" pitchFamily="34" charset="-122"/>
              </a:rPr>
              <a:t>17 </a:t>
            </a:r>
            <a:r>
              <a:rPr lang="zh-CN" altLang="en-US" sz="3000" b="1" dirty="0">
                <a:solidFill>
                  <a:srgbClr val="FFFF00"/>
                </a:solidFill>
                <a:ea typeface="微软雅黑" panose="020B0503020204020204" pitchFamily="34" charset="-122"/>
              </a:rPr>
              <a:t>亚拿尼亚就去了，进入那家，把手按在扫罗身上说：“兄弟扫罗，在你来的路上向你显现的主，就是耶稣，打发我来，叫你能看见，又被圣灵充满。”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And Ananias went his way and entered the house; and laying his hands on him he said, “Brother Saul, the Lord Jesus, who appeared to you on the road as you came, has sent me that you may receive your sight and be filled with the Holy Spirit.”</a:t>
            </a:r>
          </a:p>
        </p:txBody>
      </p:sp>
    </p:spTree>
    <p:extLst>
      <p:ext uri="{BB962C8B-B14F-4D97-AF65-F5344CB8AC3E}">
        <p14:creationId xmlns:p14="http://schemas.microsoft.com/office/powerpoint/2010/main" val="1758191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18 </a:t>
            </a:r>
            <a:r>
              <a:rPr lang="zh-CN" altLang="en-US" sz="3000" b="1" dirty="0">
                <a:solidFill>
                  <a:srgbClr val="FFFF00"/>
                </a:solidFill>
                <a:ea typeface="微软雅黑" panose="020B0503020204020204" pitchFamily="34" charset="-122"/>
              </a:rPr>
              <a:t>扫罗的眼睛上好像有鳞立刻掉下来，他就能看见，于是起来受了洗，</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Immediately there fell from his eyes something like scales, and he received his sight at once; and he arose and was baptized.</a:t>
            </a:r>
          </a:p>
          <a:p>
            <a:pPr algn="l">
              <a:lnSpc>
                <a:spcPct val="112000"/>
              </a:lnSpc>
            </a:pPr>
            <a:r>
              <a:rPr lang="en-US" altLang="zh-CN" sz="3000" b="1" dirty="0">
                <a:solidFill>
                  <a:srgbClr val="FFFF00"/>
                </a:solidFill>
                <a:ea typeface="微软雅黑" panose="020B0503020204020204" pitchFamily="34" charset="-122"/>
              </a:rPr>
              <a:t>19 </a:t>
            </a:r>
            <a:r>
              <a:rPr lang="zh-CN" altLang="en-US" sz="3000" b="1" dirty="0">
                <a:solidFill>
                  <a:srgbClr val="FFFF00"/>
                </a:solidFill>
                <a:ea typeface="微软雅黑" panose="020B0503020204020204" pitchFamily="34" charset="-122"/>
              </a:rPr>
              <a:t>吃过饭就健壮了。扫罗和大马士革的门徒同住了些日子，</a:t>
            </a:r>
          </a:p>
          <a:p>
            <a:pPr algn="l">
              <a:lnSpc>
                <a:spcPct val="112000"/>
              </a:lnSpc>
            </a:pPr>
            <a:r>
              <a:rPr lang="en-US" altLang="zh-CN" sz="3000" b="1" dirty="0">
                <a:solidFill>
                  <a:schemeClr val="bg1"/>
                </a:solidFill>
                <a:ea typeface="微软雅黑" panose="020B0503020204020204" pitchFamily="34" charset="-122"/>
              </a:rPr>
              <a:t>So when he had received food, he was strengthened. Then Saul spent some days with the disciples at Damascus.</a:t>
            </a:r>
          </a:p>
        </p:txBody>
      </p:sp>
    </p:spTree>
    <p:extLst>
      <p:ext uri="{BB962C8B-B14F-4D97-AF65-F5344CB8AC3E}">
        <p14:creationId xmlns:p14="http://schemas.microsoft.com/office/powerpoint/2010/main" val="2703451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10 </a:t>
            </a:r>
            <a:r>
              <a:rPr lang="zh-CN" altLang="en-US" sz="3000" b="1" dirty="0">
                <a:solidFill>
                  <a:srgbClr val="FFFF00"/>
                </a:solidFill>
                <a:ea typeface="微软雅黑" panose="020B0503020204020204" pitchFamily="34" charset="-122"/>
              </a:rPr>
              <a:t>当下，在大马士革有一个门徒，名叫亚拿尼亚。主在异象中对他说：“亚拿尼亚。”他说：“主，我在这里。”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Now there was a certain disciple at Damascus named Ananias; and to him the Lord said in a vision, “Ananias.” And he said, “Here I am, Lord.”</a:t>
            </a:r>
          </a:p>
          <a:p>
            <a:pPr algn="l">
              <a:lnSpc>
                <a:spcPct val="112000"/>
              </a:lnSpc>
            </a:pPr>
            <a:r>
              <a:rPr lang="en-US" altLang="zh-CN" sz="3000" b="1" dirty="0">
                <a:solidFill>
                  <a:srgbClr val="FFFF00"/>
                </a:solidFill>
                <a:ea typeface="微软雅黑" panose="020B0503020204020204" pitchFamily="34" charset="-122"/>
              </a:rPr>
              <a:t>11 </a:t>
            </a:r>
            <a:r>
              <a:rPr lang="zh-CN" altLang="en-US" sz="3000" b="1" dirty="0">
                <a:solidFill>
                  <a:srgbClr val="FFFF00"/>
                </a:solidFill>
                <a:ea typeface="微软雅黑" panose="020B0503020204020204" pitchFamily="34" charset="-122"/>
              </a:rPr>
              <a:t>主对他说：“起来！往直街去，在犹大的家里，访问一个大数人，名叫扫罗，他正祷告；</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So the Lord said to him, “Arise and go to the street called Straight, and inquire at the house of Judas for one called Saul of Tarsus, for behold, he is praying.</a:t>
            </a:r>
          </a:p>
        </p:txBody>
      </p:sp>
    </p:spTree>
    <p:extLst>
      <p:ext uri="{BB962C8B-B14F-4D97-AF65-F5344CB8AC3E}">
        <p14:creationId xmlns:p14="http://schemas.microsoft.com/office/powerpoint/2010/main" val="34295857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使徒行传</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Acts 9:13-14】</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亚拿尼亚回答说：“主啊，我听见许多人说，这人怎样在耶路撒冷多多苦害你的圣徒，</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Then Ananias answered, “Lord, I have heard from many about this man, how much harm he has done to Your saints in Jerusalem.</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并且他在这里有从祭司长得来的权柄，捆绑一切求告你名的人。”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here he has authority from the chief priests to bind all who call on Your name.”</a:t>
            </a:r>
          </a:p>
        </p:txBody>
      </p:sp>
    </p:spTree>
    <p:extLst>
      <p:ext uri="{BB962C8B-B14F-4D97-AF65-F5344CB8AC3E}">
        <p14:creationId xmlns:p14="http://schemas.microsoft.com/office/powerpoint/2010/main" val="1500879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使徒行传</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Acts 9:15】</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主对亚拿尼亚说：“你只管去。他是我所拣选的器皿，要在外邦人和君王并以色列人面前宣扬我的名。</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the Lord said to him, “Go, for he is a chosen vessel of Mine to bear My name before Gentiles, kings, and the children of Israel.</a:t>
            </a:r>
          </a:p>
        </p:txBody>
      </p:sp>
    </p:spTree>
    <p:extLst>
      <p:ext uri="{BB962C8B-B14F-4D97-AF65-F5344CB8AC3E}">
        <p14:creationId xmlns:p14="http://schemas.microsoft.com/office/powerpoint/2010/main" val="1044363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9:17-19】</a:t>
            </a:r>
          </a:p>
          <a:p>
            <a:pPr algn="l">
              <a:lnSpc>
                <a:spcPct val="112000"/>
              </a:lnSpc>
            </a:pPr>
            <a:r>
              <a:rPr lang="en-US" altLang="zh-CN" sz="3000" b="1" dirty="0">
                <a:solidFill>
                  <a:srgbClr val="FFFF00"/>
                </a:solidFill>
                <a:ea typeface="微软雅黑" panose="020B0503020204020204" pitchFamily="34" charset="-122"/>
              </a:rPr>
              <a:t>17 </a:t>
            </a:r>
            <a:r>
              <a:rPr lang="zh-CN" altLang="en-US" sz="3000" b="1" dirty="0">
                <a:solidFill>
                  <a:srgbClr val="FFFF00"/>
                </a:solidFill>
                <a:ea typeface="微软雅黑" panose="020B0503020204020204" pitchFamily="34" charset="-122"/>
              </a:rPr>
              <a:t>亚拿尼亚就去了，进入那家，把手按在扫罗身上说：“兄弟扫罗，在你来的路上向你显现的主，就是耶稣，打发我来，叫你能看见，又被圣灵充满。”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And Ananias went his way and entered the house; and laying his hands on him he said, “Brother Saul, the Lord Jesus, who appeared to you on the road as you came, has sent me that you may receive your sight and be filled with the Holy Spirit.”</a:t>
            </a:r>
          </a:p>
        </p:txBody>
      </p:sp>
    </p:spTree>
    <p:extLst>
      <p:ext uri="{BB962C8B-B14F-4D97-AF65-F5344CB8AC3E}">
        <p14:creationId xmlns:p14="http://schemas.microsoft.com/office/powerpoint/2010/main" val="634523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9:10-19】</a:t>
            </a:r>
          </a:p>
          <a:p>
            <a:pPr algn="l">
              <a:lnSpc>
                <a:spcPct val="112000"/>
              </a:lnSpc>
            </a:pPr>
            <a:r>
              <a:rPr lang="en-US" altLang="zh-CN" sz="3000" b="1" dirty="0">
                <a:solidFill>
                  <a:srgbClr val="FFFF00"/>
                </a:solidFill>
                <a:ea typeface="微软雅黑" panose="020B0503020204020204" pitchFamily="34" charset="-122"/>
              </a:rPr>
              <a:t>18 </a:t>
            </a:r>
            <a:r>
              <a:rPr lang="zh-CN" altLang="en-US" sz="3000" b="1" dirty="0">
                <a:solidFill>
                  <a:srgbClr val="FFFF00"/>
                </a:solidFill>
                <a:ea typeface="微软雅黑" panose="020B0503020204020204" pitchFamily="34" charset="-122"/>
              </a:rPr>
              <a:t>扫罗的眼睛上好像有鳞立刻掉下来，他就能看见，于是起来受了洗，</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Immediately there fell from his eyes something like scales, and he received his sight at once; and he arose and was baptized.</a:t>
            </a:r>
          </a:p>
          <a:p>
            <a:pPr algn="l">
              <a:lnSpc>
                <a:spcPct val="112000"/>
              </a:lnSpc>
            </a:pPr>
            <a:r>
              <a:rPr lang="en-US" altLang="zh-CN" sz="3000" b="1" dirty="0">
                <a:solidFill>
                  <a:srgbClr val="FFFF00"/>
                </a:solidFill>
                <a:ea typeface="微软雅黑" panose="020B0503020204020204" pitchFamily="34" charset="-122"/>
              </a:rPr>
              <a:t>19 </a:t>
            </a:r>
            <a:r>
              <a:rPr lang="zh-CN" altLang="en-US" sz="3000" b="1" dirty="0">
                <a:solidFill>
                  <a:srgbClr val="FFFF00"/>
                </a:solidFill>
                <a:ea typeface="微软雅黑" panose="020B0503020204020204" pitchFamily="34" charset="-122"/>
              </a:rPr>
              <a:t>吃过饭就健壮了。扫罗和大马士革的门徒同住了些日子，</a:t>
            </a:r>
          </a:p>
          <a:p>
            <a:pPr algn="l">
              <a:lnSpc>
                <a:spcPct val="112000"/>
              </a:lnSpc>
            </a:pPr>
            <a:r>
              <a:rPr lang="en-US" altLang="zh-CN" sz="3000" b="1" dirty="0">
                <a:solidFill>
                  <a:schemeClr val="bg1"/>
                </a:solidFill>
                <a:ea typeface="微软雅黑" panose="020B0503020204020204" pitchFamily="34" charset="-122"/>
              </a:rPr>
              <a:t>So when he had received food, he was strengthened. Then Saul spent some days with the disciples at Damascus.</a:t>
            </a:r>
          </a:p>
        </p:txBody>
      </p:sp>
    </p:spTree>
    <p:extLst>
      <p:ext uri="{BB962C8B-B14F-4D97-AF65-F5344CB8AC3E}">
        <p14:creationId xmlns:p14="http://schemas.microsoft.com/office/powerpoint/2010/main" val="2239268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以弗所书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Ephesians 4:16】</a:t>
            </a:r>
          </a:p>
          <a:p>
            <a:pPr algn="l">
              <a:lnSpc>
                <a:spcPct val="112000"/>
              </a:lnSpc>
            </a:pPr>
            <a:r>
              <a:rPr lang="zh-CN" altLang="en-US" sz="3600" b="1" dirty="0">
                <a:solidFill>
                  <a:srgbClr val="FFFF00"/>
                </a:solidFill>
                <a:ea typeface="微软雅黑" panose="020B0503020204020204" pitchFamily="34" charset="-122"/>
              </a:rPr>
              <a:t>全身都靠祂联络得合式，百节各按各职，照着各体的功用彼此相助，便叫身体渐渐增长，在爱中建立自己。</a:t>
            </a:r>
          </a:p>
          <a:p>
            <a:pPr algn="l">
              <a:lnSpc>
                <a:spcPct val="112000"/>
              </a:lnSpc>
            </a:pPr>
            <a:r>
              <a:rPr lang="en-US" altLang="zh-CN" sz="3600" b="1" dirty="0">
                <a:solidFill>
                  <a:schemeClr val="bg1"/>
                </a:solidFill>
                <a:ea typeface="微软雅黑" panose="020B0503020204020204" pitchFamily="34" charset="-122"/>
              </a:rPr>
              <a:t>from whom the whole body, joined and knit together by what every joint supplies, according to the effective working by which every part does its share, causes growth of the body for the edifying of itself in love.</a:t>
            </a:r>
          </a:p>
        </p:txBody>
      </p:sp>
    </p:spTree>
    <p:extLst>
      <p:ext uri="{BB962C8B-B14F-4D97-AF65-F5344CB8AC3E}">
        <p14:creationId xmlns:p14="http://schemas.microsoft.com/office/powerpoint/2010/main" val="4179901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000" b="1" u="sng" dirty="0">
                <a:solidFill>
                  <a:schemeClr val="bg1"/>
                </a:solidFill>
                <a:ea typeface="微软雅黑" panose="020B0503020204020204" pitchFamily="34" charset="-122"/>
              </a:rPr>
              <a:t>【</a:t>
            </a:r>
            <a:r>
              <a:rPr lang="zh-CN" altLang="en-US" sz="3000" b="1" u="sng" dirty="0">
                <a:solidFill>
                  <a:srgbClr val="FFFF00"/>
                </a:solidFill>
                <a:ea typeface="微软雅黑" panose="020B0503020204020204" pitchFamily="34" charset="-122"/>
              </a:rPr>
              <a:t>使徒行传</a:t>
            </a:r>
            <a:r>
              <a:rPr lang="zh-CN" altLang="en-US" sz="3000" b="1" u="sng" dirty="0">
                <a:solidFill>
                  <a:schemeClr val="bg1"/>
                </a:solidFill>
                <a:ea typeface="微软雅黑" panose="020B0503020204020204" pitchFamily="34" charset="-122"/>
              </a:rPr>
              <a:t> </a:t>
            </a:r>
            <a:r>
              <a:rPr lang="en-US" altLang="zh-CN" sz="3000" b="1" u="sng" dirty="0">
                <a:solidFill>
                  <a:schemeClr val="bg1"/>
                </a:solidFill>
                <a:ea typeface="微软雅黑" panose="020B0503020204020204" pitchFamily="34" charset="-122"/>
              </a:rPr>
              <a:t>Acts 9:17】</a:t>
            </a:r>
          </a:p>
          <a:p>
            <a:pPr algn="l">
              <a:lnSpc>
                <a:spcPct val="112000"/>
              </a:lnSpc>
            </a:pPr>
            <a:r>
              <a:rPr lang="zh-CN" altLang="en-US" sz="3000" b="1" dirty="0">
                <a:solidFill>
                  <a:srgbClr val="FFFF00"/>
                </a:solidFill>
                <a:ea typeface="微软雅黑" panose="020B0503020204020204" pitchFamily="34" charset="-122"/>
              </a:rPr>
              <a:t>亚拿尼亚就去了，进入那家，把手按在扫罗身上说：“兄弟扫罗，在你来的路上向你显现的主，就是耶稣，打发我来，叫你能看见，又被圣灵充满。” </a:t>
            </a:r>
            <a:endParaRPr lang="en-US" altLang="zh-CN" sz="3000" b="1" dirty="0">
              <a:solidFill>
                <a:srgbClr val="FFFF00"/>
              </a:solidFill>
              <a:ea typeface="微软雅黑" panose="020B0503020204020204" pitchFamily="34" charset="-122"/>
            </a:endParaRPr>
          </a:p>
          <a:p>
            <a:pPr algn="l">
              <a:lnSpc>
                <a:spcPct val="112000"/>
              </a:lnSpc>
            </a:pPr>
            <a:r>
              <a:rPr lang="en-US" altLang="zh-CN" sz="3000" b="1" dirty="0">
                <a:solidFill>
                  <a:schemeClr val="bg1"/>
                </a:solidFill>
                <a:ea typeface="微软雅黑" panose="020B0503020204020204" pitchFamily="34" charset="-122"/>
              </a:rPr>
              <a:t>And Ananias went his way and entered the house; and laying his hands on him he said, “Brother Saul, the Lord Jesus, who appeared to you on the road as you came, has sent me that you may receive your sight and be filled with the Holy Spirit.”</a:t>
            </a:r>
          </a:p>
        </p:txBody>
      </p:sp>
    </p:spTree>
    <p:extLst>
      <p:ext uri="{BB962C8B-B14F-4D97-AF65-F5344CB8AC3E}">
        <p14:creationId xmlns:p14="http://schemas.microsoft.com/office/powerpoint/2010/main" val="4001825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13:34-35】</a:t>
            </a:r>
          </a:p>
          <a:p>
            <a:pPr algn="l">
              <a:lnSpc>
                <a:spcPct val="112000"/>
              </a:lnSpc>
            </a:pPr>
            <a:r>
              <a:rPr lang="en-US" altLang="zh-CN" sz="3600" b="1" dirty="0">
                <a:solidFill>
                  <a:srgbClr val="FFFF00"/>
                </a:solidFill>
                <a:ea typeface="微软雅黑" panose="020B0503020204020204" pitchFamily="34" charset="-122"/>
              </a:rPr>
              <a:t>34 </a:t>
            </a:r>
            <a:r>
              <a:rPr lang="zh-CN" altLang="en-US" sz="3600" b="1" dirty="0">
                <a:solidFill>
                  <a:srgbClr val="FFFF00"/>
                </a:solidFill>
                <a:ea typeface="微软雅黑" panose="020B0503020204020204" pitchFamily="34" charset="-122"/>
              </a:rPr>
              <a:t>我赐给你们一条新命令，乃是叫你们彼此相爱；我怎样爱你们，你们也要怎样相爱。</a:t>
            </a:r>
          </a:p>
          <a:p>
            <a:pPr algn="l">
              <a:lnSpc>
                <a:spcPct val="112000"/>
              </a:lnSpc>
            </a:pPr>
            <a:r>
              <a:rPr lang="en-US" altLang="zh-CN" sz="3600" b="1" dirty="0">
                <a:solidFill>
                  <a:schemeClr val="bg1"/>
                </a:solidFill>
                <a:ea typeface="微软雅黑" panose="020B0503020204020204" pitchFamily="34" charset="-122"/>
              </a:rPr>
              <a:t>A new commandment I give to you, that you love one another; as I have loved you, that you also love one another.</a:t>
            </a:r>
          </a:p>
          <a:p>
            <a:pPr algn="l">
              <a:lnSpc>
                <a:spcPct val="112000"/>
              </a:lnSpc>
            </a:pPr>
            <a:r>
              <a:rPr lang="en-US" altLang="zh-CN" sz="3600" b="1" dirty="0">
                <a:solidFill>
                  <a:srgbClr val="FFFF00"/>
                </a:solidFill>
                <a:ea typeface="微软雅黑" panose="020B0503020204020204" pitchFamily="34" charset="-122"/>
              </a:rPr>
              <a:t>35 </a:t>
            </a:r>
            <a:r>
              <a:rPr lang="zh-CN" altLang="en-US" sz="3600" b="1" dirty="0">
                <a:solidFill>
                  <a:srgbClr val="FFFF00"/>
                </a:solidFill>
                <a:ea typeface="微软雅黑" panose="020B0503020204020204" pitchFamily="34" charset="-122"/>
              </a:rPr>
              <a:t>你们若有彼此相爱的心，众人因此就认出你们是我的门徒了。”</a:t>
            </a:r>
          </a:p>
          <a:p>
            <a:pPr algn="l">
              <a:lnSpc>
                <a:spcPct val="112000"/>
              </a:lnSpc>
            </a:pPr>
            <a:r>
              <a:rPr lang="en-US" altLang="zh-CN" sz="3600" b="1" dirty="0">
                <a:solidFill>
                  <a:schemeClr val="bg1"/>
                </a:solidFill>
                <a:ea typeface="微软雅黑" panose="020B0503020204020204" pitchFamily="34" charset="-122"/>
              </a:rPr>
              <a:t>By this all will know that you are My disciples, if you have love for one another.”</a:t>
            </a:r>
          </a:p>
        </p:txBody>
      </p:sp>
    </p:spTree>
    <p:extLst>
      <p:ext uri="{BB962C8B-B14F-4D97-AF65-F5344CB8AC3E}">
        <p14:creationId xmlns:p14="http://schemas.microsoft.com/office/powerpoint/2010/main" val="3385726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15:12】</a:t>
            </a:r>
          </a:p>
          <a:p>
            <a:pPr algn="l">
              <a:lnSpc>
                <a:spcPct val="112000"/>
              </a:lnSpc>
            </a:pPr>
            <a:r>
              <a:rPr lang="zh-CN" altLang="en-US" sz="3600" b="1" dirty="0">
                <a:solidFill>
                  <a:srgbClr val="FFFF00"/>
                </a:solidFill>
                <a:ea typeface="微软雅黑" panose="020B0503020204020204" pitchFamily="34" charset="-122"/>
              </a:rPr>
              <a:t>你们要彼此相爱，像我爱你们一样，这就是我的命令。</a:t>
            </a:r>
          </a:p>
          <a:p>
            <a:pPr algn="l">
              <a:lnSpc>
                <a:spcPct val="112000"/>
              </a:lnSpc>
            </a:pPr>
            <a:r>
              <a:rPr lang="en-US" altLang="zh-CN" sz="3600" b="1" dirty="0">
                <a:solidFill>
                  <a:schemeClr val="bg1"/>
                </a:solidFill>
                <a:ea typeface="微软雅黑" panose="020B0503020204020204" pitchFamily="34" charset="-122"/>
              </a:rPr>
              <a:t>This is My commandment, that you love one another as I have loved you.</a:t>
            </a:r>
          </a:p>
          <a:p>
            <a:pPr algn="l">
              <a:lnSpc>
                <a:spcPct val="112000"/>
              </a:lnSpc>
            </a:pPr>
            <a:endParaRPr lang="en-US" altLang="zh-CN" sz="3600" b="1" u="sng"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25311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12:6-8】</a:t>
            </a:r>
          </a:p>
          <a:p>
            <a:pPr algn="l">
              <a:lnSpc>
                <a:spcPct val="112000"/>
              </a:lnSpc>
            </a:pPr>
            <a:r>
              <a:rPr lang="en-US" altLang="zh-CN" sz="3600" b="1" dirty="0">
                <a:solidFill>
                  <a:srgbClr val="FFFF00"/>
                </a:solidFill>
                <a:ea typeface="微软雅黑" panose="020B0503020204020204" pitchFamily="34" charset="-122"/>
              </a:rPr>
              <a:t>6 </a:t>
            </a:r>
            <a:r>
              <a:rPr lang="zh-CN" altLang="en-US" sz="3600" b="1" dirty="0">
                <a:solidFill>
                  <a:srgbClr val="FFFF00"/>
                </a:solidFill>
                <a:ea typeface="微软雅黑" panose="020B0503020204020204" pitchFamily="34" charset="-122"/>
              </a:rPr>
              <a:t>按我们所得的恩赐，各有不同。或说预言，就当照着信心的程度说预言；</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Having then gifts differing according to the grace that is given to us, let us use them: if prophecy, let us prophesy in proportion to our faith;</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或作执事，就当专一执事；或作教导的，就当专一教导；</a:t>
            </a:r>
            <a:r>
              <a:rPr lang="en-US" altLang="zh-CN" sz="3600" b="1" dirty="0">
                <a:solidFill>
                  <a:schemeClr val="bg1"/>
                </a:solidFill>
                <a:ea typeface="微软雅黑" panose="020B0503020204020204" pitchFamily="34" charset="-122"/>
              </a:rPr>
              <a:t>or ministry, let us use it in our ministering; he who teaches, in teaching;</a:t>
            </a:r>
          </a:p>
        </p:txBody>
      </p:sp>
    </p:spTree>
    <p:extLst>
      <p:ext uri="{BB962C8B-B14F-4D97-AF65-F5344CB8AC3E}">
        <p14:creationId xmlns:p14="http://schemas.microsoft.com/office/powerpoint/2010/main" val="18300789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12:6-8】</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或作劝化的，就当专一劝化；施舍的，就当诚实；治理的，就当殷勤；怜悯人的，就当甘心。</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he who exhorts, in exhortation; he who gives, with liberality; he who leads, with diligence; he who shows mercy, with cheerfulness.</a:t>
            </a:r>
          </a:p>
        </p:txBody>
      </p:sp>
    </p:spTree>
    <p:extLst>
      <p:ext uri="{BB962C8B-B14F-4D97-AF65-F5344CB8AC3E}">
        <p14:creationId xmlns:p14="http://schemas.microsoft.com/office/powerpoint/2010/main" val="1851091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哥林多后书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2 Corinthians 5:14-15】</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原来基督的爱激励我们。因我们想，一人既替众人死，众人就都死了；</a:t>
            </a:r>
            <a:endParaRPr lang="en-US" altLang="zh-CN" sz="3600" b="1" dirty="0">
              <a:solidFill>
                <a:srgbClr val="FFFF00"/>
              </a:solidFill>
              <a:ea typeface="微软雅黑" panose="020B0503020204020204" pitchFamily="34" charset="-122"/>
            </a:endParaRPr>
          </a:p>
          <a:p>
            <a:pPr algn="l">
              <a:lnSpc>
                <a:spcPct val="112000"/>
              </a:lnSpc>
            </a:pPr>
            <a:r>
              <a:rPr lang="en-US" altLang="zh-CN" sz="3500" b="1" dirty="0">
                <a:solidFill>
                  <a:schemeClr val="bg1"/>
                </a:solidFill>
                <a:ea typeface="微软雅黑" panose="020B0503020204020204" pitchFamily="34" charset="-122"/>
              </a:rPr>
              <a:t>For the love of Christ compels us, because we judge thus: that if One died for all, then all died;</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并且祂替众人死，是叫那些活着的人不再为自己活，乃为替他们死而复活的主活。</a:t>
            </a:r>
          </a:p>
          <a:p>
            <a:pPr algn="l">
              <a:lnSpc>
                <a:spcPct val="112000"/>
              </a:lnSpc>
            </a:pPr>
            <a:r>
              <a:rPr lang="en-US" altLang="zh-CN" sz="3600" b="1" dirty="0">
                <a:solidFill>
                  <a:schemeClr val="bg1"/>
                </a:solidFill>
                <a:ea typeface="微软雅黑" panose="020B0503020204020204" pitchFamily="34" charset="-122"/>
              </a:rPr>
              <a:t>and He died for all, that those who live should live no longer for themselves, but for Him who died for them and rose again.</a:t>
            </a:r>
          </a:p>
        </p:txBody>
      </p:sp>
    </p:spTree>
    <p:extLst>
      <p:ext uri="{BB962C8B-B14F-4D97-AF65-F5344CB8AC3E}">
        <p14:creationId xmlns:p14="http://schemas.microsoft.com/office/powerpoint/2010/main" val="58613396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134166</TotalTime>
  <Words>3430</Words>
  <Application>Microsoft Office PowerPoint</Application>
  <PresentationFormat>On-screen Show (4:3)</PresentationFormat>
  <Paragraphs>131</Paragraphs>
  <Slides>32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微软雅黑</vt:lpstr>
      <vt:lpstr>Arial</vt:lpstr>
      <vt:lpstr>Calibri</vt:lpstr>
      <vt:lpstr>Calibri Light</vt:lpstr>
      <vt:lpstr>Garamond</vt:lpstr>
      <vt:lpstr>3_Office Theme</vt:lpstr>
      <vt:lpstr>Office 主题</vt:lpstr>
      <vt:lpstr>成为神的仆人  Becoming A Servant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主我願單屬你</dc:title>
  <dc:creator>Fwu-Shan Shieh</dc:creator>
  <cp:lastModifiedBy>BCCC_User</cp:lastModifiedBy>
  <cp:revision>836</cp:revision>
  <dcterms:created xsi:type="dcterms:W3CDTF">2005-10-06T16:33:29Z</dcterms:created>
  <dcterms:modified xsi:type="dcterms:W3CDTF">2026-11-01T19:24:25Z</dcterms:modified>
</cp:coreProperties>
</file>