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9" r:id="rId1"/>
    <p:sldMasterId id="2147487415" r:id="rId2"/>
  </p:sldMasterIdLst>
  <p:notesMasterIdLst>
    <p:notesMasterId r:id="rId24"/>
  </p:notesMasterIdLst>
  <p:sldIdLst>
    <p:sldId id="2214" r:id="rId3"/>
    <p:sldId id="4485" r:id="rId4"/>
    <p:sldId id="4414" r:id="rId5"/>
    <p:sldId id="4394" r:id="rId6"/>
    <p:sldId id="4395" r:id="rId7"/>
    <p:sldId id="4415" r:id="rId8"/>
    <p:sldId id="4428" r:id="rId9"/>
    <p:sldId id="4429" r:id="rId10"/>
    <p:sldId id="4396" r:id="rId11"/>
    <p:sldId id="4397" r:id="rId12"/>
    <p:sldId id="4430" r:id="rId13"/>
    <p:sldId id="4431" r:id="rId14"/>
    <p:sldId id="4432" r:id="rId15"/>
    <p:sldId id="4433" r:id="rId16"/>
    <p:sldId id="4434" r:id="rId17"/>
    <p:sldId id="4416" r:id="rId18"/>
    <p:sldId id="4398" r:id="rId19"/>
    <p:sldId id="4417" r:id="rId20"/>
    <p:sldId id="4435" r:id="rId21"/>
    <p:sldId id="4436" r:id="rId22"/>
    <p:sldId id="4437" r:id="rId23"/>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5pPr>
    <a:lvl6pPr marL="22860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6pPr>
    <a:lvl7pPr marL="27432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7pPr>
    <a:lvl8pPr marL="32004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8pPr>
    <a:lvl9pPr marL="36576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DDEB"/>
    <a:srgbClr val="F2E6DE"/>
    <a:srgbClr val="ECD3ED"/>
    <a:srgbClr val="9C582E"/>
    <a:srgbClr val="E6F159"/>
    <a:srgbClr val="D5D4F0"/>
    <a:srgbClr val="C6C4EA"/>
    <a:srgbClr val="B3F7CF"/>
    <a:srgbClr val="F4F9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6199" autoAdjust="0"/>
  </p:normalViewPr>
  <p:slideViewPr>
    <p:cSldViewPr>
      <p:cViewPr varScale="1">
        <p:scale>
          <a:sx n="59" d="100"/>
          <a:sy n="59" d="100"/>
        </p:scale>
        <p:origin x="864"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vl1pPr>
          </a:lstStyle>
          <a:p>
            <a:pPr>
              <a:defRPr/>
            </a:pPr>
            <a:fld id="{99CCE0B4-C554-4028-BE49-6CBFC4E010E2}" type="datetimeFigureOut">
              <a:rPr lang="en-US"/>
              <a:pPr>
                <a:defRPr/>
              </a:pPr>
              <a:t>9/13/2026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42236B70-6EF3-423E-AD2A-A676B2D6A9D0}" type="slidenum">
              <a:rPr lang="en-US" altLang="en-US"/>
              <a:pPr>
                <a:defRPr/>
              </a:pPr>
              <a:t>‹#›</a:t>
            </a:fld>
            <a:endParaRPr lang="en-US" altLang="en-US"/>
          </a:p>
        </p:txBody>
      </p:sp>
    </p:spTree>
    <p:extLst>
      <p:ext uri="{BB962C8B-B14F-4D97-AF65-F5344CB8AC3E}">
        <p14:creationId xmlns:p14="http://schemas.microsoft.com/office/powerpoint/2010/main" val="22336133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AAA547EE-9C5F-4B7F-B881-4B67D407AE6B}"/>
              </a:ext>
            </a:extLst>
          </p:cNvPr>
          <p:cNvSpPr>
            <a:spLocks noGrp="1"/>
          </p:cNvSpPr>
          <p:nvPr>
            <p:ph type="dt" sz="half" idx="10"/>
          </p:nvPr>
        </p:nvSpPr>
        <p:spPr/>
        <p:txBody>
          <a:bodyPr/>
          <a:lstStyle>
            <a:lvl1pPr>
              <a:defRPr/>
            </a:lvl1pPr>
          </a:lstStyle>
          <a:p>
            <a:pPr>
              <a:defRPr/>
            </a:pPr>
            <a:fld id="{3E067D8B-447D-4806-840C-3761697763ED}" type="datetime1">
              <a:rPr lang="en-US"/>
              <a:pPr>
                <a:defRPr/>
              </a:pPr>
              <a:t>9/13/2026</a:t>
            </a:fld>
            <a:endParaRPr lang="en-US"/>
          </a:p>
        </p:txBody>
      </p:sp>
      <p:sp>
        <p:nvSpPr>
          <p:cNvPr id="5" name="Footer Placeholder 4">
            <a:extLst>
              <a:ext uri="{FF2B5EF4-FFF2-40B4-BE49-F238E27FC236}">
                <a16:creationId xmlns:a16="http://schemas.microsoft.com/office/drawing/2014/main" id="{C06C25BD-E135-4117-A265-131B2351AE6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FE3A814-5C35-4693-9A8D-ECCE9F952597}"/>
              </a:ext>
            </a:extLst>
          </p:cNvPr>
          <p:cNvSpPr>
            <a:spLocks noGrp="1"/>
          </p:cNvSpPr>
          <p:nvPr>
            <p:ph type="sldNum" sz="quarter" idx="12"/>
          </p:nvPr>
        </p:nvSpPr>
        <p:spPr/>
        <p:txBody>
          <a:bodyPr/>
          <a:lstStyle>
            <a:lvl1pPr>
              <a:defRPr/>
            </a:lvl1pPr>
          </a:lstStyle>
          <a:p>
            <a:pPr>
              <a:defRPr/>
            </a:pPr>
            <a:fld id="{01FFF816-7056-4407-9C4C-9DBF6102623A}" type="slidenum">
              <a:rPr lang="en-US" altLang="en-US"/>
              <a:pPr>
                <a:defRPr/>
              </a:pPr>
              <a:t>‹#›</a:t>
            </a:fld>
            <a:endParaRPr lang="en-US" altLang="en-US"/>
          </a:p>
        </p:txBody>
      </p:sp>
    </p:spTree>
    <p:extLst>
      <p:ext uri="{BB962C8B-B14F-4D97-AF65-F5344CB8AC3E}">
        <p14:creationId xmlns:p14="http://schemas.microsoft.com/office/powerpoint/2010/main" val="2564853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034C19-0131-4963-8FB1-7F59CC4F2239}"/>
              </a:ext>
            </a:extLst>
          </p:cNvPr>
          <p:cNvSpPr>
            <a:spLocks noGrp="1"/>
          </p:cNvSpPr>
          <p:nvPr>
            <p:ph type="dt" sz="half" idx="10"/>
          </p:nvPr>
        </p:nvSpPr>
        <p:spPr/>
        <p:txBody>
          <a:bodyPr/>
          <a:lstStyle>
            <a:lvl1pPr>
              <a:defRPr/>
            </a:lvl1pPr>
          </a:lstStyle>
          <a:p>
            <a:pPr>
              <a:defRPr/>
            </a:pPr>
            <a:fld id="{A437812D-8455-49F8-8763-31EA88F711F5}" type="datetime1">
              <a:rPr lang="en-US"/>
              <a:pPr>
                <a:defRPr/>
              </a:pPr>
              <a:t>9/13/2026</a:t>
            </a:fld>
            <a:endParaRPr lang="en-US"/>
          </a:p>
        </p:txBody>
      </p:sp>
      <p:sp>
        <p:nvSpPr>
          <p:cNvPr id="5" name="Footer Placeholder 4">
            <a:extLst>
              <a:ext uri="{FF2B5EF4-FFF2-40B4-BE49-F238E27FC236}">
                <a16:creationId xmlns:a16="http://schemas.microsoft.com/office/drawing/2014/main" id="{F485FD7C-70A1-4FD7-99DA-2C3009340D6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1C0EB3A-C3AC-4EE7-B900-EE64CB9BBAC1}"/>
              </a:ext>
            </a:extLst>
          </p:cNvPr>
          <p:cNvSpPr>
            <a:spLocks noGrp="1"/>
          </p:cNvSpPr>
          <p:nvPr>
            <p:ph type="sldNum" sz="quarter" idx="12"/>
          </p:nvPr>
        </p:nvSpPr>
        <p:spPr/>
        <p:txBody>
          <a:bodyPr/>
          <a:lstStyle>
            <a:lvl1pPr>
              <a:defRPr/>
            </a:lvl1pPr>
          </a:lstStyle>
          <a:p>
            <a:pPr>
              <a:defRPr/>
            </a:pPr>
            <a:fld id="{BA26FF59-23D7-4ACB-84D0-45C3BD644BF8}" type="slidenum">
              <a:rPr lang="en-US" altLang="en-US"/>
              <a:pPr>
                <a:defRPr/>
              </a:pPr>
              <a:t>‹#›</a:t>
            </a:fld>
            <a:endParaRPr lang="en-US" altLang="en-US"/>
          </a:p>
        </p:txBody>
      </p:sp>
    </p:spTree>
    <p:extLst>
      <p:ext uri="{BB962C8B-B14F-4D97-AF65-F5344CB8AC3E}">
        <p14:creationId xmlns:p14="http://schemas.microsoft.com/office/powerpoint/2010/main" val="1500709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BE0837-DB8D-4463-9AE4-479A73181FD6}"/>
              </a:ext>
            </a:extLst>
          </p:cNvPr>
          <p:cNvSpPr>
            <a:spLocks noGrp="1"/>
          </p:cNvSpPr>
          <p:nvPr>
            <p:ph type="dt" sz="half" idx="10"/>
          </p:nvPr>
        </p:nvSpPr>
        <p:spPr/>
        <p:txBody>
          <a:bodyPr/>
          <a:lstStyle>
            <a:lvl1pPr>
              <a:defRPr/>
            </a:lvl1pPr>
          </a:lstStyle>
          <a:p>
            <a:pPr>
              <a:defRPr/>
            </a:pPr>
            <a:fld id="{93C8E269-E917-4493-87CF-A70118104007}" type="datetime1">
              <a:rPr lang="en-US"/>
              <a:pPr>
                <a:defRPr/>
              </a:pPr>
              <a:t>9/13/2026</a:t>
            </a:fld>
            <a:endParaRPr lang="en-US"/>
          </a:p>
        </p:txBody>
      </p:sp>
      <p:sp>
        <p:nvSpPr>
          <p:cNvPr id="5" name="Footer Placeholder 4">
            <a:extLst>
              <a:ext uri="{FF2B5EF4-FFF2-40B4-BE49-F238E27FC236}">
                <a16:creationId xmlns:a16="http://schemas.microsoft.com/office/drawing/2014/main" id="{D75C03EF-48A9-417C-8F08-26A287FC76E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8199034-5E40-4A43-BC5A-ABFF129BCC28}"/>
              </a:ext>
            </a:extLst>
          </p:cNvPr>
          <p:cNvSpPr>
            <a:spLocks noGrp="1"/>
          </p:cNvSpPr>
          <p:nvPr>
            <p:ph type="sldNum" sz="quarter" idx="12"/>
          </p:nvPr>
        </p:nvSpPr>
        <p:spPr/>
        <p:txBody>
          <a:bodyPr/>
          <a:lstStyle>
            <a:lvl1pPr>
              <a:defRPr/>
            </a:lvl1pPr>
          </a:lstStyle>
          <a:p>
            <a:pPr>
              <a:defRPr/>
            </a:pPr>
            <a:fld id="{FBF69AFB-4F7A-4EAB-931E-EC9B55EE2986}" type="slidenum">
              <a:rPr lang="en-US" altLang="en-US"/>
              <a:pPr>
                <a:defRPr/>
              </a:pPr>
              <a:t>‹#›</a:t>
            </a:fld>
            <a:endParaRPr lang="en-US" altLang="en-US"/>
          </a:p>
        </p:txBody>
      </p:sp>
    </p:spTree>
    <p:extLst>
      <p:ext uri="{BB962C8B-B14F-4D97-AF65-F5344CB8AC3E}">
        <p14:creationId xmlns:p14="http://schemas.microsoft.com/office/powerpoint/2010/main" val="42923831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2026/9/13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8468102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2026/9/13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355321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2026/9/13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89370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2026/9/13</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6106394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2026/9/13</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9874696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2026/9/13</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61360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2026/9/13</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280783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2026/9/13</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1810089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2226D8-D52D-41B5-ACA1-2352531B230F}"/>
              </a:ext>
            </a:extLst>
          </p:cNvPr>
          <p:cNvSpPr>
            <a:spLocks noGrp="1"/>
          </p:cNvSpPr>
          <p:nvPr>
            <p:ph type="dt" sz="half" idx="10"/>
          </p:nvPr>
        </p:nvSpPr>
        <p:spPr/>
        <p:txBody>
          <a:bodyPr/>
          <a:lstStyle>
            <a:lvl1pPr>
              <a:defRPr/>
            </a:lvl1pPr>
          </a:lstStyle>
          <a:p>
            <a:pPr>
              <a:defRPr/>
            </a:pPr>
            <a:fld id="{1B304EDE-B6F7-4B63-8BCC-2981C887842A}" type="datetime1">
              <a:rPr lang="en-US"/>
              <a:pPr>
                <a:defRPr/>
              </a:pPr>
              <a:t>9/13/2026</a:t>
            </a:fld>
            <a:endParaRPr lang="en-US"/>
          </a:p>
        </p:txBody>
      </p:sp>
      <p:sp>
        <p:nvSpPr>
          <p:cNvPr id="5" name="Footer Placeholder 4">
            <a:extLst>
              <a:ext uri="{FF2B5EF4-FFF2-40B4-BE49-F238E27FC236}">
                <a16:creationId xmlns:a16="http://schemas.microsoft.com/office/drawing/2014/main" id="{DDAD5FB6-4E42-42B0-A91D-5A6C3C22E60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FFF8D12-AE3C-40FC-875F-42F7027B51D7}"/>
              </a:ext>
            </a:extLst>
          </p:cNvPr>
          <p:cNvSpPr>
            <a:spLocks noGrp="1"/>
          </p:cNvSpPr>
          <p:nvPr>
            <p:ph type="sldNum" sz="quarter" idx="12"/>
          </p:nvPr>
        </p:nvSpPr>
        <p:spPr/>
        <p:txBody>
          <a:bodyPr/>
          <a:lstStyle>
            <a:lvl1pPr>
              <a:defRPr/>
            </a:lvl1pPr>
          </a:lstStyle>
          <a:p>
            <a:pPr>
              <a:defRPr/>
            </a:pPr>
            <a:fld id="{85531465-F40B-4509-B7CF-2EE0D8B9E1FB}" type="slidenum">
              <a:rPr lang="en-US" altLang="en-US"/>
              <a:pPr>
                <a:defRPr/>
              </a:pPr>
              <a:t>‹#›</a:t>
            </a:fld>
            <a:endParaRPr lang="en-US" altLang="en-US"/>
          </a:p>
        </p:txBody>
      </p:sp>
    </p:spTree>
    <p:extLst>
      <p:ext uri="{BB962C8B-B14F-4D97-AF65-F5344CB8AC3E}">
        <p14:creationId xmlns:p14="http://schemas.microsoft.com/office/powerpoint/2010/main" val="7579826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2026/9/13</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1782239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2026/9/13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4569431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2026/9/13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8891137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37C0A4B-3120-4193-9CBC-E35CEC4A91C1}"/>
              </a:ext>
            </a:extLst>
          </p:cNvPr>
          <p:cNvSpPr>
            <a:spLocks noGrp="1"/>
          </p:cNvSpPr>
          <p:nvPr>
            <p:ph type="dt" sz="half" idx="10"/>
          </p:nvPr>
        </p:nvSpPr>
        <p:spPr/>
        <p:txBody>
          <a:bodyPr/>
          <a:lstStyle>
            <a:lvl1pPr>
              <a:defRPr/>
            </a:lvl1pPr>
          </a:lstStyle>
          <a:p>
            <a:pPr>
              <a:defRPr/>
            </a:pPr>
            <a:fld id="{D121EC4D-2419-4B22-93B1-51C67215E1FC}" type="datetime1">
              <a:rPr lang="en-US"/>
              <a:pPr>
                <a:defRPr/>
              </a:pPr>
              <a:t>9/13/2026</a:t>
            </a:fld>
            <a:endParaRPr lang="en-US"/>
          </a:p>
        </p:txBody>
      </p:sp>
      <p:sp>
        <p:nvSpPr>
          <p:cNvPr id="5" name="Footer Placeholder 4">
            <a:extLst>
              <a:ext uri="{FF2B5EF4-FFF2-40B4-BE49-F238E27FC236}">
                <a16:creationId xmlns:a16="http://schemas.microsoft.com/office/drawing/2014/main" id="{54F3BBF6-D928-4C0C-8B78-A8CCFC84E82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07217AC-2FB6-4377-A875-4C43E79261B7}"/>
              </a:ext>
            </a:extLst>
          </p:cNvPr>
          <p:cNvSpPr>
            <a:spLocks noGrp="1"/>
          </p:cNvSpPr>
          <p:nvPr>
            <p:ph type="sldNum" sz="quarter" idx="12"/>
          </p:nvPr>
        </p:nvSpPr>
        <p:spPr/>
        <p:txBody>
          <a:bodyPr/>
          <a:lstStyle>
            <a:lvl1pPr>
              <a:defRPr/>
            </a:lvl1pPr>
          </a:lstStyle>
          <a:p>
            <a:pPr>
              <a:defRPr/>
            </a:pPr>
            <a:fld id="{D0FD6C0F-3C4E-4678-B1C2-68AD9883DFAD}" type="slidenum">
              <a:rPr lang="en-US" altLang="en-US"/>
              <a:pPr>
                <a:defRPr/>
              </a:pPr>
              <a:t>‹#›</a:t>
            </a:fld>
            <a:endParaRPr lang="en-US" altLang="en-US"/>
          </a:p>
        </p:txBody>
      </p:sp>
    </p:spTree>
    <p:extLst>
      <p:ext uri="{BB962C8B-B14F-4D97-AF65-F5344CB8AC3E}">
        <p14:creationId xmlns:p14="http://schemas.microsoft.com/office/powerpoint/2010/main" val="26159219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99813387-DD00-42F4-B65F-9827263B6432}"/>
              </a:ext>
            </a:extLst>
          </p:cNvPr>
          <p:cNvSpPr>
            <a:spLocks noGrp="1"/>
          </p:cNvSpPr>
          <p:nvPr>
            <p:ph type="dt" sz="half" idx="10"/>
          </p:nvPr>
        </p:nvSpPr>
        <p:spPr/>
        <p:txBody>
          <a:bodyPr/>
          <a:lstStyle>
            <a:lvl1pPr>
              <a:defRPr/>
            </a:lvl1pPr>
          </a:lstStyle>
          <a:p>
            <a:pPr>
              <a:defRPr/>
            </a:pPr>
            <a:fld id="{39AFAC5B-FFE3-4B23-9764-C27BCF322085}" type="datetime1">
              <a:rPr lang="en-US"/>
              <a:pPr>
                <a:defRPr/>
              </a:pPr>
              <a:t>9/13/2026</a:t>
            </a:fld>
            <a:endParaRPr lang="en-US"/>
          </a:p>
        </p:txBody>
      </p:sp>
      <p:sp>
        <p:nvSpPr>
          <p:cNvPr id="6" name="Footer Placeholder 4">
            <a:extLst>
              <a:ext uri="{FF2B5EF4-FFF2-40B4-BE49-F238E27FC236}">
                <a16:creationId xmlns:a16="http://schemas.microsoft.com/office/drawing/2014/main" id="{96071734-1BAC-471A-B552-256545B7292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1F7C286D-8B60-476E-B064-1A0567051600}"/>
              </a:ext>
            </a:extLst>
          </p:cNvPr>
          <p:cNvSpPr>
            <a:spLocks noGrp="1"/>
          </p:cNvSpPr>
          <p:nvPr>
            <p:ph type="sldNum" sz="quarter" idx="12"/>
          </p:nvPr>
        </p:nvSpPr>
        <p:spPr/>
        <p:txBody>
          <a:bodyPr/>
          <a:lstStyle>
            <a:lvl1pPr>
              <a:defRPr/>
            </a:lvl1pPr>
          </a:lstStyle>
          <a:p>
            <a:pPr>
              <a:defRPr/>
            </a:pPr>
            <a:fld id="{25969938-843D-429C-83EA-95C64632D989}" type="slidenum">
              <a:rPr lang="en-US" altLang="en-US"/>
              <a:pPr>
                <a:defRPr/>
              </a:pPr>
              <a:t>‹#›</a:t>
            </a:fld>
            <a:endParaRPr lang="en-US" altLang="en-US"/>
          </a:p>
        </p:txBody>
      </p:sp>
    </p:spTree>
    <p:extLst>
      <p:ext uri="{BB962C8B-B14F-4D97-AF65-F5344CB8AC3E}">
        <p14:creationId xmlns:p14="http://schemas.microsoft.com/office/powerpoint/2010/main" val="7791975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6916749C-18BF-48FE-8A3C-59ADCFAD9E4A}"/>
              </a:ext>
            </a:extLst>
          </p:cNvPr>
          <p:cNvSpPr>
            <a:spLocks noGrp="1"/>
          </p:cNvSpPr>
          <p:nvPr>
            <p:ph type="dt" sz="half" idx="10"/>
          </p:nvPr>
        </p:nvSpPr>
        <p:spPr/>
        <p:txBody>
          <a:bodyPr/>
          <a:lstStyle>
            <a:lvl1pPr>
              <a:defRPr/>
            </a:lvl1pPr>
          </a:lstStyle>
          <a:p>
            <a:pPr>
              <a:defRPr/>
            </a:pPr>
            <a:fld id="{1AF6CC98-713D-4111-B2FE-3D63E890C5D9}" type="datetime1">
              <a:rPr lang="en-US"/>
              <a:pPr>
                <a:defRPr/>
              </a:pPr>
              <a:t>9/13/2026</a:t>
            </a:fld>
            <a:endParaRPr lang="en-US"/>
          </a:p>
        </p:txBody>
      </p:sp>
      <p:sp>
        <p:nvSpPr>
          <p:cNvPr id="8" name="Footer Placeholder 4">
            <a:extLst>
              <a:ext uri="{FF2B5EF4-FFF2-40B4-BE49-F238E27FC236}">
                <a16:creationId xmlns:a16="http://schemas.microsoft.com/office/drawing/2014/main" id="{EBCF58F3-4B2E-46A4-B066-CA373CD7ABE2}"/>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BD6E3B31-10EA-4E3C-AC6D-A2B42B3730E7}"/>
              </a:ext>
            </a:extLst>
          </p:cNvPr>
          <p:cNvSpPr>
            <a:spLocks noGrp="1"/>
          </p:cNvSpPr>
          <p:nvPr>
            <p:ph type="sldNum" sz="quarter" idx="12"/>
          </p:nvPr>
        </p:nvSpPr>
        <p:spPr/>
        <p:txBody>
          <a:bodyPr/>
          <a:lstStyle>
            <a:lvl1pPr>
              <a:defRPr/>
            </a:lvl1pPr>
          </a:lstStyle>
          <a:p>
            <a:pPr>
              <a:defRPr/>
            </a:pPr>
            <a:fld id="{77CA4D73-F60C-440E-93E3-012DEC5B270C}" type="slidenum">
              <a:rPr lang="en-US" altLang="en-US"/>
              <a:pPr>
                <a:defRPr/>
              </a:pPr>
              <a:t>‹#›</a:t>
            </a:fld>
            <a:endParaRPr lang="en-US" altLang="en-US"/>
          </a:p>
        </p:txBody>
      </p:sp>
    </p:spTree>
    <p:extLst>
      <p:ext uri="{BB962C8B-B14F-4D97-AF65-F5344CB8AC3E}">
        <p14:creationId xmlns:p14="http://schemas.microsoft.com/office/powerpoint/2010/main" val="2595200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2AC161EB-7B9A-4DED-B2CC-7A2CDB8689F6}"/>
              </a:ext>
            </a:extLst>
          </p:cNvPr>
          <p:cNvSpPr>
            <a:spLocks noGrp="1"/>
          </p:cNvSpPr>
          <p:nvPr>
            <p:ph type="dt" sz="half" idx="10"/>
          </p:nvPr>
        </p:nvSpPr>
        <p:spPr/>
        <p:txBody>
          <a:bodyPr/>
          <a:lstStyle>
            <a:lvl1pPr>
              <a:defRPr/>
            </a:lvl1pPr>
          </a:lstStyle>
          <a:p>
            <a:pPr>
              <a:defRPr/>
            </a:pPr>
            <a:fld id="{AD613DD9-E229-4AA9-A02A-63C2F5BF25D2}" type="datetime1">
              <a:rPr lang="en-US"/>
              <a:pPr>
                <a:defRPr/>
              </a:pPr>
              <a:t>9/13/2026</a:t>
            </a:fld>
            <a:endParaRPr lang="en-US"/>
          </a:p>
        </p:txBody>
      </p:sp>
      <p:sp>
        <p:nvSpPr>
          <p:cNvPr id="4" name="Footer Placeholder 4">
            <a:extLst>
              <a:ext uri="{FF2B5EF4-FFF2-40B4-BE49-F238E27FC236}">
                <a16:creationId xmlns:a16="http://schemas.microsoft.com/office/drawing/2014/main" id="{F88B699F-DC4E-404A-9195-DDD69450C3B6}"/>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D25A9CC8-E29C-4199-A222-1CD4739703FD}"/>
              </a:ext>
            </a:extLst>
          </p:cNvPr>
          <p:cNvSpPr>
            <a:spLocks noGrp="1"/>
          </p:cNvSpPr>
          <p:nvPr>
            <p:ph type="sldNum" sz="quarter" idx="12"/>
          </p:nvPr>
        </p:nvSpPr>
        <p:spPr/>
        <p:txBody>
          <a:bodyPr/>
          <a:lstStyle>
            <a:lvl1pPr>
              <a:defRPr/>
            </a:lvl1pPr>
          </a:lstStyle>
          <a:p>
            <a:pPr>
              <a:defRPr/>
            </a:pPr>
            <a:fld id="{811C2B2B-3B11-4F3E-AC7E-1C470D068689}" type="slidenum">
              <a:rPr lang="en-US" altLang="en-US"/>
              <a:pPr>
                <a:defRPr/>
              </a:pPr>
              <a:t>‹#›</a:t>
            </a:fld>
            <a:endParaRPr lang="en-US" altLang="en-US"/>
          </a:p>
        </p:txBody>
      </p:sp>
    </p:spTree>
    <p:extLst>
      <p:ext uri="{BB962C8B-B14F-4D97-AF65-F5344CB8AC3E}">
        <p14:creationId xmlns:p14="http://schemas.microsoft.com/office/powerpoint/2010/main" val="3051499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DC4F2A25-AFF8-4894-8262-2EDCB480C246}"/>
              </a:ext>
            </a:extLst>
          </p:cNvPr>
          <p:cNvSpPr>
            <a:spLocks noGrp="1"/>
          </p:cNvSpPr>
          <p:nvPr>
            <p:ph type="dt" sz="half" idx="10"/>
          </p:nvPr>
        </p:nvSpPr>
        <p:spPr/>
        <p:txBody>
          <a:bodyPr/>
          <a:lstStyle>
            <a:lvl1pPr>
              <a:defRPr/>
            </a:lvl1pPr>
          </a:lstStyle>
          <a:p>
            <a:pPr>
              <a:defRPr/>
            </a:pPr>
            <a:fld id="{CE4232AB-25B5-4749-8F7C-DA579E56FEA4}" type="datetime1">
              <a:rPr lang="en-US"/>
              <a:pPr>
                <a:defRPr/>
              </a:pPr>
              <a:t>9/13/2026</a:t>
            </a:fld>
            <a:endParaRPr lang="en-US"/>
          </a:p>
        </p:txBody>
      </p:sp>
      <p:sp>
        <p:nvSpPr>
          <p:cNvPr id="3" name="Footer Placeholder 4">
            <a:extLst>
              <a:ext uri="{FF2B5EF4-FFF2-40B4-BE49-F238E27FC236}">
                <a16:creationId xmlns:a16="http://schemas.microsoft.com/office/drawing/2014/main" id="{39214CB8-1D0B-485F-8216-F8C88322076F}"/>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9DB0EFC4-D4FC-4A4A-ABB7-F8B38B63C092}"/>
              </a:ext>
            </a:extLst>
          </p:cNvPr>
          <p:cNvSpPr>
            <a:spLocks noGrp="1"/>
          </p:cNvSpPr>
          <p:nvPr>
            <p:ph type="sldNum" sz="quarter" idx="12"/>
          </p:nvPr>
        </p:nvSpPr>
        <p:spPr/>
        <p:txBody>
          <a:bodyPr/>
          <a:lstStyle>
            <a:lvl1pPr>
              <a:defRPr/>
            </a:lvl1pPr>
          </a:lstStyle>
          <a:p>
            <a:pPr>
              <a:defRPr/>
            </a:pPr>
            <a:fld id="{8B935964-74FD-49DD-A88E-61BE6975745F}" type="slidenum">
              <a:rPr lang="en-US" altLang="en-US"/>
              <a:pPr>
                <a:defRPr/>
              </a:pPr>
              <a:t>‹#›</a:t>
            </a:fld>
            <a:endParaRPr lang="en-US" altLang="en-US"/>
          </a:p>
        </p:txBody>
      </p:sp>
    </p:spTree>
    <p:extLst>
      <p:ext uri="{BB962C8B-B14F-4D97-AF65-F5344CB8AC3E}">
        <p14:creationId xmlns:p14="http://schemas.microsoft.com/office/powerpoint/2010/main" val="2970915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C2C43CD0-CEA4-471E-81BE-DD34DC7E7E53}"/>
              </a:ext>
            </a:extLst>
          </p:cNvPr>
          <p:cNvSpPr>
            <a:spLocks noGrp="1"/>
          </p:cNvSpPr>
          <p:nvPr>
            <p:ph type="dt" sz="half" idx="10"/>
          </p:nvPr>
        </p:nvSpPr>
        <p:spPr/>
        <p:txBody>
          <a:bodyPr/>
          <a:lstStyle>
            <a:lvl1pPr>
              <a:defRPr/>
            </a:lvl1pPr>
          </a:lstStyle>
          <a:p>
            <a:pPr>
              <a:defRPr/>
            </a:pPr>
            <a:fld id="{5D503A79-4993-4327-844E-9966A046CEB7}" type="datetime1">
              <a:rPr lang="en-US"/>
              <a:pPr>
                <a:defRPr/>
              </a:pPr>
              <a:t>9/13/2026</a:t>
            </a:fld>
            <a:endParaRPr lang="en-US"/>
          </a:p>
        </p:txBody>
      </p:sp>
      <p:sp>
        <p:nvSpPr>
          <p:cNvPr id="6" name="Footer Placeholder 4">
            <a:extLst>
              <a:ext uri="{FF2B5EF4-FFF2-40B4-BE49-F238E27FC236}">
                <a16:creationId xmlns:a16="http://schemas.microsoft.com/office/drawing/2014/main" id="{AD2A6082-F6FD-45D3-B7CF-8D2C01B00E1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066BA9CE-22DD-44BD-9BCC-925EF3BC77B7}"/>
              </a:ext>
            </a:extLst>
          </p:cNvPr>
          <p:cNvSpPr>
            <a:spLocks noGrp="1"/>
          </p:cNvSpPr>
          <p:nvPr>
            <p:ph type="sldNum" sz="quarter" idx="12"/>
          </p:nvPr>
        </p:nvSpPr>
        <p:spPr/>
        <p:txBody>
          <a:bodyPr/>
          <a:lstStyle>
            <a:lvl1pPr>
              <a:defRPr/>
            </a:lvl1pPr>
          </a:lstStyle>
          <a:p>
            <a:pPr>
              <a:defRPr/>
            </a:pPr>
            <a:fld id="{3B19C334-597B-49EB-BFBE-C854CFA8678C}" type="slidenum">
              <a:rPr lang="en-US" altLang="en-US"/>
              <a:pPr>
                <a:defRPr/>
              </a:pPr>
              <a:t>‹#›</a:t>
            </a:fld>
            <a:endParaRPr lang="en-US" altLang="en-US"/>
          </a:p>
        </p:txBody>
      </p:sp>
    </p:spTree>
    <p:extLst>
      <p:ext uri="{BB962C8B-B14F-4D97-AF65-F5344CB8AC3E}">
        <p14:creationId xmlns:p14="http://schemas.microsoft.com/office/powerpoint/2010/main" val="1351394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3F33BC50-C44C-4424-B200-B1D0AE19816C}"/>
              </a:ext>
            </a:extLst>
          </p:cNvPr>
          <p:cNvSpPr>
            <a:spLocks noGrp="1"/>
          </p:cNvSpPr>
          <p:nvPr>
            <p:ph type="dt" sz="half" idx="10"/>
          </p:nvPr>
        </p:nvSpPr>
        <p:spPr/>
        <p:txBody>
          <a:bodyPr/>
          <a:lstStyle>
            <a:lvl1pPr>
              <a:defRPr/>
            </a:lvl1pPr>
          </a:lstStyle>
          <a:p>
            <a:pPr>
              <a:defRPr/>
            </a:pPr>
            <a:fld id="{8E2F45A4-FF06-402D-9BF2-97C4A9066CB9}" type="datetime1">
              <a:rPr lang="en-US"/>
              <a:pPr>
                <a:defRPr/>
              </a:pPr>
              <a:t>9/13/2026</a:t>
            </a:fld>
            <a:endParaRPr lang="en-US"/>
          </a:p>
        </p:txBody>
      </p:sp>
      <p:sp>
        <p:nvSpPr>
          <p:cNvPr id="6" name="Footer Placeholder 4">
            <a:extLst>
              <a:ext uri="{FF2B5EF4-FFF2-40B4-BE49-F238E27FC236}">
                <a16:creationId xmlns:a16="http://schemas.microsoft.com/office/drawing/2014/main" id="{632DB6DC-ECC8-4701-B2FF-CC2D714849E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9CD468CE-9765-45FD-BDF2-C84AA8FC9753}"/>
              </a:ext>
            </a:extLst>
          </p:cNvPr>
          <p:cNvSpPr>
            <a:spLocks noGrp="1"/>
          </p:cNvSpPr>
          <p:nvPr>
            <p:ph type="sldNum" sz="quarter" idx="12"/>
          </p:nvPr>
        </p:nvSpPr>
        <p:spPr/>
        <p:txBody>
          <a:bodyPr/>
          <a:lstStyle>
            <a:lvl1pPr>
              <a:defRPr/>
            </a:lvl1pPr>
          </a:lstStyle>
          <a:p>
            <a:pPr>
              <a:defRPr/>
            </a:pPr>
            <a:fld id="{3B23AAA0-3C81-4D50-A004-B208CF0044EB}" type="slidenum">
              <a:rPr lang="en-US" altLang="en-US"/>
              <a:pPr>
                <a:defRPr/>
              </a:pPr>
              <a:t>‹#›</a:t>
            </a:fld>
            <a:endParaRPr lang="en-US" altLang="en-US"/>
          </a:p>
        </p:txBody>
      </p:sp>
    </p:spTree>
    <p:extLst>
      <p:ext uri="{BB962C8B-B14F-4D97-AF65-F5344CB8AC3E}">
        <p14:creationId xmlns:p14="http://schemas.microsoft.com/office/powerpoint/2010/main" val="1409895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170" name="Title Placeholder 1">
            <a:extLst>
              <a:ext uri="{FF2B5EF4-FFF2-40B4-BE49-F238E27FC236}">
                <a16:creationId xmlns:a16="http://schemas.microsoft.com/office/drawing/2014/main" id="{72DBEFF4-EA75-4B0F-B08D-8EE1C4C74150}"/>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7171" name="Text Placeholder 2">
            <a:extLst>
              <a:ext uri="{FF2B5EF4-FFF2-40B4-BE49-F238E27FC236}">
                <a16:creationId xmlns:a16="http://schemas.microsoft.com/office/drawing/2014/main" id="{D334935C-DC33-49C7-A87B-6DF672008547}"/>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AAA58CFB-F10E-46B1-9998-1821AF5A0BE0}"/>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defRPr>
            </a:lvl1pPr>
          </a:lstStyle>
          <a:p>
            <a:pPr>
              <a:defRPr/>
            </a:pPr>
            <a:fld id="{FD1FEF7B-61E1-456A-A82C-40901A8BB5CE}" type="datetime1">
              <a:rPr lang="en-US"/>
              <a:pPr>
                <a:defRPr/>
              </a:pPr>
              <a:t>9/13/2026</a:t>
            </a:fld>
            <a:endParaRPr lang="en-US"/>
          </a:p>
        </p:txBody>
      </p:sp>
      <p:sp>
        <p:nvSpPr>
          <p:cNvPr id="5" name="Footer Placeholder 4">
            <a:extLst>
              <a:ext uri="{FF2B5EF4-FFF2-40B4-BE49-F238E27FC236}">
                <a16:creationId xmlns:a16="http://schemas.microsoft.com/office/drawing/2014/main" id="{5ADA4005-53F5-437C-B30E-FB8253474B68}"/>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C1457264-7802-45E4-833D-91E013BCF316}"/>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82252FA8-32CF-42B2-A90F-16AA4833DC4B}" type="slidenum">
              <a:rPr lang="en-US" altLang="en-US"/>
              <a:pPr>
                <a:defRPr/>
              </a:pPr>
              <a:t>‹#›</a:t>
            </a:fld>
            <a:endParaRPr lang="en-US" altLang="en-US"/>
          </a:p>
        </p:txBody>
      </p:sp>
    </p:spTree>
    <p:extLst>
      <p:ext uri="{BB962C8B-B14F-4D97-AF65-F5344CB8AC3E}">
        <p14:creationId xmlns:p14="http://schemas.microsoft.com/office/powerpoint/2010/main" val="923265358"/>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Lst>
  <p:hf sldNum="0"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2026/9/13</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214679359"/>
      </p:ext>
    </p:extLst>
  </p:cSld>
  <p:clrMap bg1="lt1" tx1="dk1" bg2="lt2" tx2="dk2" accent1="accent1" accent2="accent2" accent3="accent3" accent4="accent4" accent5="accent5" accent6="accent6" hlink="hlink" folHlink="folHlink"/>
  <p:sldLayoutIdLst>
    <p:sldLayoutId id="2147487416" r:id="rId1"/>
    <p:sldLayoutId id="2147487417" r:id="rId2"/>
    <p:sldLayoutId id="2147487418" r:id="rId3"/>
    <p:sldLayoutId id="2147487419" r:id="rId4"/>
    <p:sldLayoutId id="2147487420" r:id="rId5"/>
    <p:sldLayoutId id="2147487421" r:id="rId6"/>
    <p:sldLayoutId id="2147487422" r:id="rId7"/>
    <p:sldLayoutId id="2147487423" r:id="rId8"/>
    <p:sldLayoutId id="2147487424" r:id="rId9"/>
    <p:sldLayoutId id="2147487425" r:id="rId10"/>
    <p:sldLayoutId id="214748742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sz="4600" b="1" dirty="0">
                <a:solidFill>
                  <a:srgbClr val="FFFF00"/>
                </a:solidFill>
                <a:latin typeface="微软雅黑" panose="020B0503020204020204" pitchFamily="34" charset="-122"/>
                <a:ea typeface="微软雅黑" panose="020B0503020204020204" pitchFamily="34" charset="-122"/>
              </a:rPr>
              <a:t>基督里的新生命（二）</a:t>
            </a:r>
            <a:br>
              <a:rPr lang="en-US" altLang="zh-CN" sz="4600" b="1" dirty="0">
                <a:solidFill>
                  <a:srgbClr val="FFFF00"/>
                </a:solidFill>
                <a:latin typeface="微软雅黑" panose="020B0503020204020204" pitchFamily="34" charset="-122"/>
                <a:ea typeface="微软雅黑" panose="020B0503020204020204" pitchFamily="34" charset="-122"/>
              </a:rPr>
            </a:br>
            <a:r>
              <a:rPr lang="en-US" altLang="zh-CN" sz="4600" b="1" dirty="0">
                <a:solidFill>
                  <a:schemeClr val="bg1"/>
                </a:solidFill>
                <a:latin typeface="微软雅黑" panose="020B0503020204020204" pitchFamily="34" charset="-122"/>
                <a:ea typeface="微软雅黑" panose="020B0503020204020204" pitchFamily="34" charset="-122"/>
              </a:rPr>
              <a:t>New Life in Christ</a:t>
            </a:r>
            <a:r>
              <a:rPr lang="zh-CN" altLang="en-US" sz="4600" b="1" dirty="0">
                <a:solidFill>
                  <a:schemeClr val="bg1"/>
                </a:solidFill>
                <a:latin typeface="微软雅黑" panose="020B0503020204020204" pitchFamily="34" charset="-122"/>
                <a:ea typeface="微软雅黑" panose="020B0503020204020204" pitchFamily="34" charset="-122"/>
              </a:rPr>
              <a:t>（</a:t>
            </a:r>
            <a:r>
              <a:rPr lang="en-US" altLang="zh-CN" sz="4600" b="1" dirty="0">
                <a:solidFill>
                  <a:schemeClr val="bg1"/>
                </a:solidFill>
                <a:latin typeface="微软雅黑" panose="020B0503020204020204" pitchFamily="34" charset="-122"/>
                <a:ea typeface="微软雅黑" panose="020B0503020204020204" pitchFamily="34" charset="-122"/>
              </a:rPr>
              <a:t>2</a:t>
            </a:r>
            <a:r>
              <a:rPr lang="zh-CN" altLang="en-US" sz="4600" b="1" dirty="0">
                <a:solidFill>
                  <a:schemeClr val="bg1"/>
                </a:solidFill>
                <a:latin typeface="微软雅黑" panose="020B0503020204020204" pitchFamily="34" charset="-122"/>
                <a:ea typeface="微软雅黑" panose="020B0503020204020204" pitchFamily="34" charset="-122"/>
              </a:rPr>
              <a:t>）</a:t>
            </a:r>
            <a:endParaRPr lang="zh-CN" altLang="en-US" sz="4600"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9/13/2026</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马太福音</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Matthew 9:10-13】</a:t>
            </a:r>
          </a:p>
          <a:p>
            <a:pPr algn="l">
              <a:lnSpc>
                <a:spcPct val="112000"/>
              </a:lnSpc>
            </a:pPr>
            <a:r>
              <a:rPr lang="en-US" altLang="zh-CN" sz="3600" b="1" dirty="0">
                <a:solidFill>
                  <a:srgbClr val="FFFF00"/>
                </a:solidFill>
                <a:ea typeface="微软雅黑" panose="020B0503020204020204" pitchFamily="34" charset="-122"/>
              </a:rPr>
              <a:t>10 </a:t>
            </a:r>
            <a:r>
              <a:rPr lang="zh-CN" altLang="en-US" sz="3600" b="1" dirty="0">
                <a:solidFill>
                  <a:srgbClr val="FFFF00"/>
                </a:solidFill>
                <a:ea typeface="微软雅黑" panose="020B0503020204020204" pitchFamily="34" charset="-122"/>
              </a:rPr>
              <a:t>耶稣在屋里坐席的时候，有好些税吏和罪人来，与耶稣和祂的门徒一同坐席。</a:t>
            </a:r>
          </a:p>
          <a:p>
            <a:pPr algn="l">
              <a:lnSpc>
                <a:spcPct val="112000"/>
              </a:lnSpc>
            </a:pPr>
            <a:r>
              <a:rPr lang="en-US" altLang="zh-CN" sz="3600" b="1" dirty="0">
                <a:solidFill>
                  <a:schemeClr val="bg1"/>
                </a:solidFill>
                <a:ea typeface="微软雅黑" panose="020B0503020204020204" pitchFamily="34" charset="-122"/>
              </a:rPr>
              <a:t>Now it happened, as Jesus sat at the table in the house, that behold, many tax collectors and sinners came and sat down with Him and His disciples.</a:t>
            </a:r>
          </a:p>
        </p:txBody>
      </p:sp>
    </p:spTree>
    <p:extLst>
      <p:ext uri="{BB962C8B-B14F-4D97-AF65-F5344CB8AC3E}">
        <p14:creationId xmlns:p14="http://schemas.microsoft.com/office/powerpoint/2010/main" val="24374972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马太福音</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Matthew 9:10-13】</a:t>
            </a:r>
          </a:p>
          <a:p>
            <a:pPr algn="l">
              <a:lnSpc>
                <a:spcPct val="112000"/>
              </a:lnSpc>
            </a:pPr>
            <a:r>
              <a:rPr lang="en-US" altLang="zh-CN" sz="3600" b="1" dirty="0">
                <a:solidFill>
                  <a:srgbClr val="FFFF00"/>
                </a:solidFill>
                <a:ea typeface="微软雅黑" panose="020B0503020204020204" pitchFamily="34" charset="-122"/>
              </a:rPr>
              <a:t>11 </a:t>
            </a:r>
            <a:r>
              <a:rPr lang="zh-CN" altLang="en-US" sz="3600" b="1" dirty="0">
                <a:solidFill>
                  <a:srgbClr val="FFFF00"/>
                </a:solidFill>
                <a:ea typeface="微软雅黑" panose="020B0503020204020204" pitchFamily="34" charset="-122"/>
              </a:rPr>
              <a:t>法利赛人看见，就对耶稣的门徒说：“你们的先生为什么和税吏并罪人一同吃饭呢？” </a:t>
            </a:r>
          </a:p>
          <a:p>
            <a:pPr algn="l">
              <a:lnSpc>
                <a:spcPct val="112000"/>
              </a:lnSpc>
            </a:pPr>
            <a:r>
              <a:rPr lang="en-US" altLang="zh-CN" sz="3600" b="1" dirty="0">
                <a:solidFill>
                  <a:schemeClr val="bg1"/>
                </a:solidFill>
                <a:ea typeface="微软雅黑" panose="020B0503020204020204" pitchFamily="34" charset="-122"/>
              </a:rPr>
              <a:t>And when the Pharisees saw it, they said to His disciples, “Why does your Teacher eat with tax collectors and sinners?”</a:t>
            </a:r>
          </a:p>
          <a:p>
            <a:pPr algn="l">
              <a:lnSpc>
                <a:spcPct val="112000"/>
              </a:lnSpc>
            </a:pPr>
            <a:r>
              <a:rPr lang="en-US" altLang="zh-CN" sz="3600" b="1" dirty="0">
                <a:solidFill>
                  <a:srgbClr val="FFFF00"/>
                </a:solidFill>
                <a:ea typeface="微软雅黑" panose="020B0503020204020204" pitchFamily="34" charset="-122"/>
              </a:rPr>
              <a:t>12 </a:t>
            </a:r>
            <a:r>
              <a:rPr lang="zh-CN" altLang="en-US" sz="3600" b="1" dirty="0">
                <a:solidFill>
                  <a:srgbClr val="FFFF00"/>
                </a:solidFill>
                <a:ea typeface="微软雅黑" panose="020B0503020204020204" pitchFamily="34" charset="-122"/>
              </a:rPr>
              <a:t>耶稣听见，就说：“康健的人用不着医生，有病的人才用得着。</a:t>
            </a:r>
            <a:r>
              <a:rPr lang="en-US" altLang="zh-CN" sz="3600" b="1" dirty="0">
                <a:solidFill>
                  <a:schemeClr val="bg1"/>
                </a:solidFill>
                <a:ea typeface="微软雅黑" panose="020B0503020204020204" pitchFamily="34" charset="-122"/>
              </a:rPr>
              <a:t>When Jesus heard that, He said to them, “Those who are well have no need of a physician, but those who are sick.</a:t>
            </a:r>
          </a:p>
        </p:txBody>
      </p:sp>
    </p:spTree>
    <p:extLst>
      <p:ext uri="{BB962C8B-B14F-4D97-AF65-F5344CB8AC3E}">
        <p14:creationId xmlns:p14="http://schemas.microsoft.com/office/powerpoint/2010/main" val="9308563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马太福音</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Matthew 9:10-13】</a:t>
            </a:r>
          </a:p>
          <a:p>
            <a:pPr algn="l">
              <a:lnSpc>
                <a:spcPct val="112000"/>
              </a:lnSpc>
            </a:pPr>
            <a:r>
              <a:rPr lang="en-US" altLang="zh-CN" sz="3600" b="1" dirty="0">
                <a:solidFill>
                  <a:srgbClr val="FFFF00"/>
                </a:solidFill>
                <a:ea typeface="微软雅黑" panose="020B0503020204020204" pitchFamily="34" charset="-122"/>
              </a:rPr>
              <a:t>13 </a:t>
            </a:r>
            <a:r>
              <a:rPr lang="zh-CN" altLang="en-US" sz="3600" b="1" dirty="0">
                <a:solidFill>
                  <a:srgbClr val="FFFF00"/>
                </a:solidFill>
                <a:ea typeface="微软雅黑" panose="020B0503020204020204" pitchFamily="34" charset="-122"/>
              </a:rPr>
              <a:t>经上说：‘我喜爱怜恤，不喜爱祭祀。’这句话的意思，你们且去揣摩。我来本不是召义人，乃是召罪人。”</a:t>
            </a:r>
          </a:p>
          <a:p>
            <a:pPr algn="l">
              <a:lnSpc>
                <a:spcPct val="112000"/>
              </a:lnSpc>
            </a:pPr>
            <a:r>
              <a:rPr lang="en-US" altLang="zh-CN" sz="3600" b="1" dirty="0">
                <a:solidFill>
                  <a:schemeClr val="bg1"/>
                </a:solidFill>
                <a:ea typeface="微软雅黑" panose="020B0503020204020204" pitchFamily="34" charset="-122"/>
              </a:rPr>
              <a:t>But go and learn what this means: ‘I desire mercy and not sacrifice.’ For I did not come to call the righteous, but sinners, to repentance.”</a:t>
            </a:r>
          </a:p>
        </p:txBody>
      </p:sp>
    </p:spTree>
    <p:extLst>
      <p:ext uri="{BB962C8B-B14F-4D97-AF65-F5344CB8AC3E}">
        <p14:creationId xmlns:p14="http://schemas.microsoft.com/office/powerpoint/2010/main" val="3795344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腓立比书</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Philippians 2:6-8】</a:t>
            </a:r>
          </a:p>
          <a:p>
            <a:pPr algn="l">
              <a:lnSpc>
                <a:spcPct val="112000"/>
              </a:lnSpc>
            </a:pPr>
            <a:r>
              <a:rPr lang="en-US" altLang="zh-CN" sz="3600" b="1" dirty="0">
                <a:solidFill>
                  <a:srgbClr val="FFFF00"/>
                </a:solidFill>
                <a:ea typeface="微软雅黑" panose="020B0503020204020204" pitchFamily="34" charset="-122"/>
              </a:rPr>
              <a:t>6 </a:t>
            </a:r>
            <a:r>
              <a:rPr lang="zh-CN" altLang="en-US" sz="3600" b="1" dirty="0">
                <a:solidFill>
                  <a:srgbClr val="FFFF00"/>
                </a:solidFill>
                <a:ea typeface="微软雅黑" panose="020B0503020204020204" pitchFamily="34" charset="-122"/>
              </a:rPr>
              <a:t>祂本有　神的形像，不以自己与　神同等为强夺的，</a:t>
            </a:r>
          </a:p>
          <a:p>
            <a:pPr algn="l">
              <a:lnSpc>
                <a:spcPct val="112000"/>
              </a:lnSpc>
            </a:pPr>
            <a:r>
              <a:rPr lang="en-US" altLang="zh-CN" sz="3600" b="1" dirty="0">
                <a:solidFill>
                  <a:schemeClr val="bg1"/>
                </a:solidFill>
                <a:ea typeface="微软雅黑" panose="020B0503020204020204" pitchFamily="34" charset="-122"/>
              </a:rPr>
              <a:t>who, being in the form of God, did not consider it robbery to be equal with God,</a:t>
            </a:r>
          </a:p>
          <a:p>
            <a:pPr algn="l">
              <a:lnSpc>
                <a:spcPct val="112000"/>
              </a:lnSpc>
            </a:pPr>
            <a:r>
              <a:rPr lang="en-US" altLang="zh-CN" sz="3600" b="1" dirty="0">
                <a:solidFill>
                  <a:srgbClr val="FFFF00"/>
                </a:solidFill>
                <a:ea typeface="微软雅黑" panose="020B0503020204020204" pitchFamily="34" charset="-122"/>
              </a:rPr>
              <a:t>7 </a:t>
            </a:r>
            <a:r>
              <a:rPr lang="zh-CN" altLang="en-US" sz="3600" b="1" dirty="0">
                <a:solidFill>
                  <a:srgbClr val="FFFF00"/>
                </a:solidFill>
                <a:ea typeface="微软雅黑" panose="020B0503020204020204" pitchFamily="34" charset="-122"/>
              </a:rPr>
              <a:t>反倒虚己，取了奴仆的形像，成为人的样式。</a:t>
            </a:r>
          </a:p>
          <a:p>
            <a:pPr algn="l">
              <a:lnSpc>
                <a:spcPct val="112000"/>
              </a:lnSpc>
            </a:pPr>
            <a:r>
              <a:rPr lang="en-US" altLang="zh-CN" sz="3600" b="1" dirty="0">
                <a:solidFill>
                  <a:schemeClr val="bg1"/>
                </a:solidFill>
                <a:ea typeface="微软雅黑" panose="020B0503020204020204" pitchFamily="34" charset="-122"/>
              </a:rPr>
              <a:t>but made Himself of no reputation, taking the form of a bondservant, and coming in the likeness of men.</a:t>
            </a:r>
          </a:p>
        </p:txBody>
      </p:sp>
    </p:spTree>
    <p:extLst>
      <p:ext uri="{BB962C8B-B14F-4D97-AF65-F5344CB8AC3E}">
        <p14:creationId xmlns:p14="http://schemas.microsoft.com/office/powerpoint/2010/main" val="33119946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腓立比书</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Philippians 2:6-8】</a:t>
            </a:r>
          </a:p>
          <a:p>
            <a:pPr algn="l">
              <a:lnSpc>
                <a:spcPct val="112000"/>
              </a:lnSpc>
            </a:pPr>
            <a:r>
              <a:rPr lang="en-US" altLang="zh-CN" sz="3600" b="1" dirty="0">
                <a:solidFill>
                  <a:srgbClr val="FFFF00"/>
                </a:solidFill>
                <a:ea typeface="微软雅黑" panose="020B0503020204020204" pitchFamily="34" charset="-122"/>
              </a:rPr>
              <a:t>8 </a:t>
            </a:r>
            <a:r>
              <a:rPr lang="zh-CN" altLang="en-US" sz="3600" b="1" dirty="0">
                <a:solidFill>
                  <a:srgbClr val="FFFF00"/>
                </a:solidFill>
                <a:ea typeface="微软雅黑" panose="020B0503020204020204" pitchFamily="34" charset="-122"/>
              </a:rPr>
              <a:t>既有人的样子，就自己卑微，存心顺服，以至于死，且死在十字架上。</a:t>
            </a:r>
          </a:p>
          <a:p>
            <a:pPr algn="l">
              <a:lnSpc>
                <a:spcPct val="112000"/>
              </a:lnSpc>
            </a:pPr>
            <a:r>
              <a:rPr lang="en-US" altLang="zh-CN" sz="3600" b="1" dirty="0">
                <a:solidFill>
                  <a:schemeClr val="bg1"/>
                </a:solidFill>
                <a:ea typeface="微软雅黑" panose="020B0503020204020204" pitchFamily="34" charset="-122"/>
              </a:rPr>
              <a:t>And being found in appearance as a man, He humbled Himself and became obedient to the point of death, even the death of the cross.</a:t>
            </a:r>
          </a:p>
        </p:txBody>
      </p:sp>
    </p:spTree>
    <p:extLst>
      <p:ext uri="{BB962C8B-B14F-4D97-AF65-F5344CB8AC3E}">
        <p14:creationId xmlns:p14="http://schemas.microsoft.com/office/powerpoint/2010/main" val="21300808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以弗所书</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Ephesians 3:18-19】</a:t>
            </a:r>
          </a:p>
          <a:p>
            <a:pPr algn="l">
              <a:lnSpc>
                <a:spcPct val="112000"/>
              </a:lnSpc>
            </a:pPr>
            <a:r>
              <a:rPr lang="en-US" altLang="zh-CN" sz="3600" b="1" dirty="0">
                <a:solidFill>
                  <a:srgbClr val="FFFF00"/>
                </a:solidFill>
                <a:ea typeface="微软雅黑" panose="020B0503020204020204" pitchFamily="34" charset="-122"/>
              </a:rPr>
              <a:t>18 </a:t>
            </a:r>
            <a:r>
              <a:rPr lang="zh-CN" altLang="en-US" sz="3600" b="1" dirty="0">
                <a:solidFill>
                  <a:srgbClr val="FFFF00"/>
                </a:solidFill>
                <a:ea typeface="微软雅黑" panose="020B0503020204020204" pitchFamily="34" charset="-122"/>
              </a:rPr>
              <a:t>能以和众圣徒一同明白基督的爱是何等长阔高深；</a:t>
            </a:r>
            <a:r>
              <a:rPr lang="en-US" altLang="zh-CN" sz="3600" b="1" dirty="0">
                <a:solidFill>
                  <a:schemeClr val="bg1"/>
                </a:solidFill>
                <a:ea typeface="微软雅黑" panose="020B0503020204020204" pitchFamily="34" charset="-122"/>
              </a:rPr>
              <a:t>may be able to comprehend with all the saints what is the width and length and depth and height—</a:t>
            </a:r>
          </a:p>
          <a:p>
            <a:pPr algn="l">
              <a:lnSpc>
                <a:spcPct val="112000"/>
              </a:lnSpc>
            </a:pPr>
            <a:r>
              <a:rPr lang="en-US" altLang="zh-CN" sz="3600" b="1" dirty="0">
                <a:solidFill>
                  <a:srgbClr val="FFFF00"/>
                </a:solidFill>
                <a:ea typeface="微软雅黑" panose="020B0503020204020204" pitchFamily="34" charset="-122"/>
              </a:rPr>
              <a:t>19 </a:t>
            </a:r>
            <a:r>
              <a:rPr lang="zh-CN" altLang="en-US" sz="3600" b="1" dirty="0">
                <a:solidFill>
                  <a:srgbClr val="FFFF00"/>
                </a:solidFill>
                <a:ea typeface="微软雅黑" panose="020B0503020204020204" pitchFamily="34" charset="-122"/>
              </a:rPr>
              <a:t>并知道这爱是过于人所能测度的，便叫　神一切所充满的，充满了你们。</a:t>
            </a:r>
          </a:p>
          <a:p>
            <a:pPr algn="l">
              <a:lnSpc>
                <a:spcPct val="112000"/>
              </a:lnSpc>
            </a:pPr>
            <a:r>
              <a:rPr lang="en-US" altLang="zh-CN" sz="3600" b="1" dirty="0">
                <a:solidFill>
                  <a:schemeClr val="bg1"/>
                </a:solidFill>
                <a:ea typeface="微软雅黑" panose="020B0503020204020204" pitchFamily="34" charset="-122"/>
              </a:rPr>
              <a:t>to know the love of Christ which passes knowledge; that you may be filled with all the fullness of God.</a:t>
            </a:r>
          </a:p>
        </p:txBody>
      </p:sp>
    </p:spTree>
    <p:extLst>
      <p:ext uri="{BB962C8B-B14F-4D97-AF65-F5344CB8AC3E}">
        <p14:creationId xmlns:p14="http://schemas.microsoft.com/office/powerpoint/2010/main" val="41568291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哥林多前书</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1 Corinthians 9:22-23】</a:t>
            </a:r>
          </a:p>
          <a:p>
            <a:pPr algn="l">
              <a:lnSpc>
                <a:spcPct val="112000"/>
              </a:lnSpc>
            </a:pPr>
            <a:r>
              <a:rPr lang="en-US" altLang="zh-CN" sz="3600" b="1" dirty="0">
                <a:solidFill>
                  <a:srgbClr val="FFFF00"/>
                </a:solidFill>
                <a:ea typeface="微软雅黑" panose="020B0503020204020204" pitchFamily="34" charset="-122"/>
              </a:rPr>
              <a:t>22 </a:t>
            </a:r>
            <a:r>
              <a:rPr lang="zh-CN" altLang="en-US" sz="3600" b="1" dirty="0">
                <a:solidFill>
                  <a:srgbClr val="FFFF00"/>
                </a:solidFill>
                <a:ea typeface="微软雅黑" panose="020B0503020204020204" pitchFamily="34" charset="-122"/>
              </a:rPr>
              <a:t>向软弱的人，我就作软弱的人，为要得软弱的人。向什么样的人，我就作什么样的人。无论如何总要救些人。</a:t>
            </a:r>
            <a:r>
              <a:rPr lang="en-US" altLang="zh-CN" sz="3600" b="1" dirty="0">
                <a:solidFill>
                  <a:schemeClr val="bg1"/>
                </a:solidFill>
                <a:ea typeface="微软雅黑" panose="020B0503020204020204" pitchFamily="34" charset="-122"/>
              </a:rPr>
              <a:t>to the weak I became as weak, that I might win the weak. I have become all things to all men,  that I might by all means save some.</a:t>
            </a:r>
          </a:p>
          <a:p>
            <a:pPr algn="l">
              <a:lnSpc>
                <a:spcPct val="100000"/>
              </a:lnSpc>
            </a:pPr>
            <a:r>
              <a:rPr lang="en-US" altLang="zh-CN" sz="3600" b="1" dirty="0">
                <a:solidFill>
                  <a:srgbClr val="FFFF00"/>
                </a:solidFill>
                <a:ea typeface="微软雅黑" panose="020B0503020204020204" pitchFamily="34" charset="-122"/>
              </a:rPr>
              <a:t>23 </a:t>
            </a:r>
            <a:r>
              <a:rPr lang="zh-CN" altLang="en-US" sz="3600" b="1" dirty="0">
                <a:solidFill>
                  <a:srgbClr val="FFFF00"/>
                </a:solidFill>
                <a:ea typeface="微软雅黑" panose="020B0503020204020204" pitchFamily="34" charset="-122"/>
              </a:rPr>
              <a:t>凡我所行的，都是为福音的缘故，为要与人同得这福音的好处。</a:t>
            </a:r>
            <a:r>
              <a:rPr lang="en-US" altLang="zh-CN" sz="3600" b="1" dirty="0">
                <a:solidFill>
                  <a:schemeClr val="bg1"/>
                </a:solidFill>
                <a:ea typeface="微软雅黑" panose="020B0503020204020204" pitchFamily="34" charset="-122"/>
              </a:rPr>
              <a:t>Now this I do for the gospel’s sake, that I may be partaker of it with you.</a:t>
            </a:r>
          </a:p>
        </p:txBody>
      </p:sp>
    </p:spTree>
    <p:extLst>
      <p:ext uri="{BB962C8B-B14F-4D97-AF65-F5344CB8AC3E}">
        <p14:creationId xmlns:p14="http://schemas.microsoft.com/office/powerpoint/2010/main" val="336553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诗篇</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Psalms 1:1】</a:t>
            </a:r>
          </a:p>
          <a:p>
            <a:pPr algn="l">
              <a:lnSpc>
                <a:spcPct val="112000"/>
              </a:lnSpc>
            </a:pPr>
            <a:r>
              <a:rPr lang="zh-CN" altLang="en-US" sz="3400" b="1" dirty="0">
                <a:solidFill>
                  <a:srgbClr val="FFFF00"/>
                </a:solidFill>
                <a:ea typeface="微软雅黑" panose="020B0503020204020204" pitchFamily="34" charset="-122"/>
              </a:rPr>
              <a:t>不从恶人的计谋，不站罪人的道路，不坐亵慢人的座位，</a:t>
            </a:r>
          </a:p>
          <a:p>
            <a:pPr algn="l">
              <a:lnSpc>
                <a:spcPct val="112000"/>
              </a:lnSpc>
            </a:pPr>
            <a:r>
              <a:rPr lang="en-US" altLang="zh-CN" sz="3400" b="1" dirty="0">
                <a:solidFill>
                  <a:schemeClr val="bg1"/>
                </a:solidFill>
                <a:ea typeface="微软雅黑" panose="020B0503020204020204" pitchFamily="34" charset="-122"/>
              </a:rPr>
              <a:t>Blessed is the man Who walks not in the counsel of the ungodly, Nor stands in the path of sinners, Nor sits in the seat of the scornful;</a:t>
            </a:r>
          </a:p>
        </p:txBody>
      </p:sp>
    </p:spTree>
    <p:extLst>
      <p:ext uri="{BB962C8B-B14F-4D97-AF65-F5344CB8AC3E}">
        <p14:creationId xmlns:p14="http://schemas.microsoft.com/office/powerpoint/2010/main" val="41926122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路加福音</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Luke 19:5-10】</a:t>
            </a:r>
          </a:p>
          <a:p>
            <a:pPr algn="l">
              <a:lnSpc>
                <a:spcPct val="112000"/>
              </a:lnSpc>
            </a:pPr>
            <a:r>
              <a:rPr lang="en-US" altLang="zh-CN" sz="3400" b="1" dirty="0">
                <a:solidFill>
                  <a:srgbClr val="FFFF00"/>
                </a:solidFill>
                <a:ea typeface="微软雅黑" panose="020B0503020204020204" pitchFamily="34" charset="-122"/>
              </a:rPr>
              <a:t>5 </a:t>
            </a:r>
            <a:r>
              <a:rPr lang="zh-CN" altLang="en-US" sz="3400" b="1" dirty="0">
                <a:solidFill>
                  <a:srgbClr val="FFFF00"/>
                </a:solidFill>
                <a:ea typeface="微软雅黑" panose="020B0503020204020204" pitchFamily="34" charset="-122"/>
              </a:rPr>
              <a:t>耶稣到了那里，抬头一看，对他说：“撒该，快下来！今天我必住在你家里。” </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And when Jesus came to the place, He looked up and saw him, and said to him, “</a:t>
            </a:r>
            <a:r>
              <a:rPr lang="en-US" altLang="zh-CN" sz="3400" b="1" dirty="0" err="1">
                <a:solidFill>
                  <a:schemeClr val="bg1"/>
                </a:solidFill>
                <a:ea typeface="微软雅黑" panose="020B0503020204020204" pitchFamily="34" charset="-122"/>
              </a:rPr>
              <a:t>Zacchaeus</a:t>
            </a:r>
            <a:r>
              <a:rPr lang="en-US" altLang="zh-CN" sz="3400" b="1" dirty="0">
                <a:solidFill>
                  <a:schemeClr val="bg1"/>
                </a:solidFill>
                <a:ea typeface="微软雅黑" panose="020B0503020204020204" pitchFamily="34" charset="-122"/>
              </a:rPr>
              <a:t>, make haste and come down, for today I must stay at your house.”</a:t>
            </a:r>
          </a:p>
          <a:p>
            <a:pPr algn="l">
              <a:lnSpc>
                <a:spcPct val="112000"/>
              </a:lnSpc>
            </a:pPr>
            <a:r>
              <a:rPr lang="en-US" altLang="zh-CN" sz="3400" b="1" dirty="0">
                <a:solidFill>
                  <a:srgbClr val="FFFF00"/>
                </a:solidFill>
                <a:ea typeface="微软雅黑" panose="020B0503020204020204" pitchFamily="34" charset="-122"/>
              </a:rPr>
              <a:t>6 </a:t>
            </a:r>
            <a:r>
              <a:rPr lang="zh-CN" altLang="en-US" sz="3400" b="1" dirty="0">
                <a:solidFill>
                  <a:srgbClr val="FFFF00"/>
                </a:solidFill>
                <a:ea typeface="微软雅黑" panose="020B0503020204020204" pitchFamily="34" charset="-122"/>
              </a:rPr>
              <a:t>他就急忙下来，欢欢喜喜地接待耶稣。</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So he made haste and came down, and received Him joyfully.</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7892169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路加福音</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Luke 19:5-10】</a:t>
            </a:r>
          </a:p>
          <a:p>
            <a:pPr algn="l">
              <a:lnSpc>
                <a:spcPct val="112000"/>
              </a:lnSpc>
            </a:pPr>
            <a:r>
              <a:rPr lang="en-US" altLang="zh-CN" sz="3400" b="1" dirty="0">
                <a:solidFill>
                  <a:srgbClr val="FFFF00"/>
                </a:solidFill>
                <a:ea typeface="微软雅黑" panose="020B0503020204020204" pitchFamily="34" charset="-122"/>
              </a:rPr>
              <a:t>7 </a:t>
            </a:r>
            <a:r>
              <a:rPr lang="zh-CN" altLang="en-US" sz="3400" b="1" dirty="0">
                <a:solidFill>
                  <a:srgbClr val="FFFF00"/>
                </a:solidFill>
                <a:ea typeface="微软雅黑" panose="020B0503020204020204" pitchFamily="34" charset="-122"/>
              </a:rPr>
              <a:t>众人看见，都私下议论说：“祂竟到罪人家里去住宿。” </a:t>
            </a:r>
            <a:r>
              <a:rPr lang="en-US" altLang="zh-CN" sz="3400" b="1" dirty="0">
                <a:solidFill>
                  <a:schemeClr val="bg1"/>
                </a:solidFill>
                <a:ea typeface="微软雅黑" panose="020B0503020204020204" pitchFamily="34" charset="-122"/>
              </a:rPr>
              <a:t>But when they saw it, they all complained, saying, “He has gone to be a guest with a man who is a sinner.”</a:t>
            </a:r>
          </a:p>
          <a:p>
            <a:pPr algn="l">
              <a:lnSpc>
                <a:spcPct val="112000"/>
              </a:lnSpc>
            </a:pPr>
            <a:r>
              <a:rPr lang="en-US" altLang="zh-CN" sz="3400" b="1" dirty="0">
                <a:solidFill>
                  <a:srgbClr val="FFFF00"/>
                </a:solidFill>
                <a:ea typeface="微软雅黑" panose="020B0503020204020204" pitchFamily="34" charset="-122"/>
              </a:rPr>
              <a:t>8 </a:t>
            </a:r>
            <a:r>
              <a:rPr lang="zh-CN" altLang="en-US" sz="3400" b="1" dirty="0">
                <a:solidFill>
                  <a:srgbClr val="FFFF00"/>
                </a:solidFill>
                <a:ea typeface="微软雅黑" panose="020B0503020204020204" pitchFamily="34" charset="-122"/>
              </a:rPr>
              <a:t>撒该站着对主说：“主啊，我把所有的一半给穷人，我若讹诈了谁，就还他四倍。” </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Then </a:t>
            </a:r>
            <a:r>
              <a:rPr lang="en-US" altLang="zh-CN" sz="3400" b="1" dirty="0" err="1">
                <a:solidFill>
                  <a:schemeClr val="bg1"/>
                </a:solidFill>
                <a:ea typeface="微软雅黑" panose="020B0503020204020204" pitchFamily="34" charset="-122"/>
              </a:rPr>
              <a:t>Zacchaeus</a:t>
            </a:r>
            <a:r>
              <a:rPr lang="en-US" altLang="zh-CN" sz="3400" b="1" dirty="0">
                <a:solidFill>
                  <a:schemeClr val="bg1"/>
                </a:solidFill>
                <a:ea typeface="微软雅黑" panose="020B0503020204020204" pitchFamily="34" charset="-122"/>
              </a:rPr>
              <a:t> stood and said to the Lord, “Look, Lord, I give half of my goods to the poor; and if I have taken anything from anyone by false accusation, I restore fourfold.”</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8387507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罗马书</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Romans 12:1-2】</a:t>
            </a:r>
          </a:p>
          <a:p>
            <a:pPr algn="l">
              <a:lnSpc>
                <a:spcPct val="112000"/>
              </a:lnSpc>
            </a:pPr>
            <a:r>
              <a:rPr lang="en-US" altLang="zh-CN" sz="3600" b="1" dirty="0">
                <a:solidFill>
                  <a:srgbClr val="FFFF00"/>
                </a:solidFill>
                <a:ea typeface="微软雅黑" panose="020B0503020204020204" pitchFamily="34" charset="-122"/>
              </a:rPr>
              <a:t>1 </a:t>
            </a:r>
            <a:r>
              <a:rPr lang="zh-CN" altLang="en-US" sz="3600" b="1" dirty="0">
                <a:solidFill>
                  <a:srgbClr val="FFFF00"/>
                </a:solidFill>
                <a:ea typeface="微软雅黑" panose="020B0503020204020204" pitchFamily="34" charset="-122"/>
              </a:rPr>
              <a:t>所以弟兄们，我以　神的慈悲劝你们，将身体献上，当作活祭，是圣洁的，是　神所喜悦的，你们如此侍奉，乃是理所当然的。</a:t>
            </a:r>
          </a:p>
          <a:p>
            <a:pPr algn="l">
              <a:lnSpc>
                <a:spcPct val="112000"/>
              </a:lnSpc>
            </a:pPr>
            <a:r>
              <a:rPr lang="en-US" altLang="zh-CN" sz="3600" b="1" dirty="0">
                <a:solidFill>
                  <a:schemeClr val="bg1"/>
                </a:solidFill>
                <a:ea typeface="微软雅黑" panose="020B0503020204020204" pitchFamily="34" charset="-122"/>
              </a:rPr>
              <a:t>I beseech you therefore, brethren, by the mercies of God, that you present your bodies a living sacrifice, holy, acceptable to God, which is your reasonable service.</a:t>
            </a:r>
          </a:p>
        </p:txBody>
      </p:sp>
    </p:spTree>
    <p:extLst>
      <p:ext uri="{BB962C8B-B14F-4D97-AF65-F5344CB8AC3E}">
        <p14:creationId xmlns:p14="http://schemas.microsoft.com/office/powerpoint/2010/main" val="1159988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路加福音</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Luke 19:5-10】</a:t>
            </a:r>
          </a:p>
          <a:p>
            <a:pPr algn="l">
              <a:lnSpc>
                <a:spcPct val="112000"/>
              </a:lnSpc>
            </a:pPr>
            <a:r>
              <a:rPr lang="en-US" altLang="zh-CN" sz="3400" b="1" dirty="0">
                <a:solidFill>
                  <a:srgbClr val="FFFF00"/>
                </a:solidFill>
                <a:ea typeface="微软雅黑" panose="020B0503020204020204" pitchFamily="34" charset="-122"/>
              </a:rPr>
              <a:t>9 </a:t>
            </a:r>
            <a:r>
              <a:rPr lang="zh-CN" altLang="en-US" sz="3400" b="1" dirty="0">
                <a:solidFill>
                  <a:srgbClr val="FFFF00"/>
                </a:solidFill>
                <a:ea typeface="微软雅黑" panose="020B0503020204020204" pitchFamily="34" charset="-122"/>
              </a:rPr>
              <a:t>耶稣说：“今天救恩到了这家，因为他也是亚伯拉罕的子孙。</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And Jesus said to him, “Today salvation has come to this house, because he also is a son of Abraham;</a:t>
            </a:r>
          </a:p>
          <a:p>
            <a:pPr algn="l">
              <a:lnSpc>
                <a:spcPct val="112000"/>
              </a:lnSpc>
            </a:pPr>
            <a:r>
              <a:rPr lang="en-US" altLang="zh-CN" sz="3400" b="1" dirty="0">
                <a:solidFill>
                  <a:srgbClr val="FFFF00"/>
                </a:solidFill>
                <a:ea typeface="微软雅黑" panose="020B0503020204020204" pitchFamily="34" charset="-122"/>
              </a:rPr>
              <a:t>10 </a:t>
            </a:r>
            <a:r>
              <a:rPr lang="zh-CN" altLang="en-US" sz="3400" b="1" dirty="0">
                <a:solidFill>
                  <a:srgbClr val="FFFF00"/>
                </a:solidFill>
                <a:ea typeface="微软雅黑" panose="020B0503020204020204" pitchFamily="34" charset="-122"/>
              </a:rPr>
              <a:t>人子来，为要寻找、拯救失丧的人。”</a:t>
            </a:r>
          </a:p>
          <a:p>
            <a:pPr algn="l">
              <a:lnSpc>
                <a:spcPct val="112000"/>
              </a:lnSpc>
            </a:pPr>
            <a:r>
              <a:rPr lang="en-US" altLang="zh-CN" sz="3400" b="1" dirty="0">
                <a:solidFill>
                  <a:schemeClr val="bg1"/>
                </a:solidFill>
                <a:ea typeface="微软雅黑" panose="020B0503020204020204" pitchFamily="34" charset="-122"/>
              </a:rPr>
              <a:t>for the Son of Man has come to seek and to save that which was lost.”</a:t>
            </a:r>
          </a:p>
          <a:p>
            <a:pPr algn="l">
              <a:lnSpc>
                <a:spcPct val="112000"/>
              </a:lnSpc>
            </a:pP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380874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约翰福音</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John 17:16-18】</a:t>
            </a:r>
          </a:p>
          <a:p>
            <a:pPr algn="l">
              <a:lnSpc>
                <a:spcPct val="112000"/>
              </a:lnSpc>
            </a:pPr>
            <a:r>
              <a:rPr lang="en-US" altLang="zh-CN" sz="3400" b="1" dirty="0">
                <a:solidFill>
                  <a:srgbClr val="FFFF00"/>
                </a:solidFill>
                <a:ea typeface="微软雅黑" panose="020B0503020204020204" pitchFamily="34" charset="-122"/>
              </a:rPr>
              <a:t>16 </a:t>
            </a:r>
            <a:r>
              <a:rPr lang="zh-CN" altLang="en-US" sz="3400" b="1" dirty="0">
                <a:solidFill>
                  <a:srgbClr val="FFFF00"/>
                </a:solidFill>
                <a:ea typeface="微软雅黑" panose="020B0503020204020204" pitchFamily="34" charset="-122"/>
              </a:rPr>
              <a:t>他们不属世界，正如我不属世界一样。</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They are not of the world, just as I am not of the world.</a:t>
            </a:r>
          </a:p>
          <a:p>
            <a:pPr algn="l">
              <a:lnSpc>
                <a:spcPct val="112000"/>
              </a:lnSpc>
            </a:pPr>
            <a:r>
              <a:rPr lang="en-US" altLang="zh-CN" sz="3400" b="1" dirty="0">
                <a:solidFill>
                  <a:srgbClr val="FFFF00"/>
                </a:solidFill>
                <a:ea typeface="微软雅黑" panose="020B0503020204020204" pitchFamily="34" charset="-122"/>
              </a:rPr>
              <a:t>17 </a:t>
            </a:r>
            <a:r>
              <a:rPr lang="zh-CN" altLang="en-US" sz="3400" b="1" dirty="0">
                <a:solidFill>
                  <a:srgbClr val="FFFF00"/>
                </a:solidFill>
                <a:ea typeface="微软雅黑" panose="020B0503020204020204" pitchFamily="34" charset="-122"/>
              </a:rPr>
              <a:t>求你用真理使他们成圣，你的道就是真理。</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Sanctify them by Your truth. Your word is truth.</a:t>
            </a:r>
          </a:p>
          <a:p>
            <a:pPr algn="l">
              <a:lnSpc>
                <a:spcPct val="112000"/>
              </a:lnSpc>
            </a:pPr>
            <a:r>
              <a:rPr lang="en-US" altLang="zh-CN" sz="3400" b="1" dirty="0">
                <a:solidFill>
                  <a:srgbClr val="FFFF00"/>
                </a:solidFill>
                <a:ea typeface="微软雅黑" panose="020B0503020204020204" pitchFamily="34" charset="-122"/>
              </a:rPr>
              <a:t>18 </a:t>
            </a:r>
            <a:r>
              <a:rPr lang="zh-CN" altLang="en-US" sz="3400" b="1" dirty="0">
                <a:solidFill>
                  <a:srgbClr val="FFFF00"/>
                </a:solidFill>
                <a:ea typeface="微软雅黑" panose="020B0503020204020204" pitchFamily="34" charset="-122"/>
              </a:rPr>
              <a:t>你怎样差我到世上，我也照样差他们到世上。</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As You sent Me into the world, I also have sent them into the world.</a:t>
            </a:r>
          </a:p>
        </p:txBody>
      </p:sp>
    </p:spTree>
    <p:extLst>
      <p:ext uri="{BB962C8B-B14F-4D97-AF65-F5344CB8AC3E}">
        <p14:creationId xmlns:p14="http://schemas.microsoft.com/office/powerpoint/2010/main" val="16068720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罗马书</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Romans 12:1-2】</a:t>
            </a:r>
          </a:p>
          <a:p>
            <a:pPr algn="l">
              <a:lnSpc>
                <a:spcPct val="112000"/>
              </a:lnSpc>
            </a:pPr>
            <a:r>
              <a:rPr lang="en-US" altLang="zh-CN" sz="3600" b="1" dirty="0">
                <a:solidFill>
                  <a:srgbClr val="FFFF00"/>
                </a:solidFill>
                <a:ea typeface="微软雅黑" panose="020B0503020204020204" pitchFamily="34" charset="-122"/>
              </a:rPr>
              <a:t>2 </a:t>
            </a:r>
            <a:r>
              <a:rPr lang="zh-CN" altLang="en-US" sz="3600" b="1" dirty="0">
                <a:solidFill>
                  <a:srgbClr val="FFFF00"/>
                </a:solidFill>
                <a:ea typeface="微软雅黑" panose="020B0503020204020204" pitchFamily="34" charset="-122"/>
              </a:rPr>
              <a:t>不要效法这个世界，只要心意更新而变化，叫你们察验何为　神的善良、纯全、可喜悦的旨意。</a:t>
            </a:r>
          </a:p>
          <a:p>
            <a:pPr algn="l">
              <a:lnSpc>
                <a:spcPct val="112000"/>
              </a:lnSpc>
            </a:pPr>
            <a:r>
              <a:rPr lang="en-US" altLang="zh-CN" sz="3600" b="1" dirty="0">
                <a:solidFill>
                  <a:schemeClr val="bg1"/>
                </a:solidFill>
                <a:ea typeface="微软雅黑" panose="020B0503020204020204" pitchFamily="34" charset="-122"/>
              </a:rPr>
              <a:t>And do not be conformed to this world, but be transformed by the renewing of your mind, that you may prove what is that good and acceptable and perfect will of God.</a:t>
            </a:r>
          </a:p>
        </p:txBody>
      </p:sp>
    </p:spTree>
    <p:extLst>
      <p:ext uri="{BB962C8B-B14F-4D97-AF65-F5344CB8AC3E}">
        <p14:creationId xmlns:p14="http://schemas.microsoft.com/office/powerpoint/2010/main" val="16920896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哥林多前书</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1 Corinthians 9:22】</a:t>
            </a:r>
          </a:p>
          <a:p>
            <a:pPr algn="l">
              <a:lnSpc>
                <a:spcPct val="112000"/>
              </a:lnSpc>
            </a:pPr>
            <a:r>
              <a:rPr lang="zh-CN" altLang="en-US" sz="3600" b="1" dirty="0">
                <a:solidFill>
                  <a:srgbClr val="FFFF00"/>
                </a:solidFill>
                <a:ea typeface="微软雅黑" panose="020B0503020204020204" pitchFamily="34" charset="-122"/>
              </a:rPr>
              <a:t>向软弱的人，我就作软弱的人，为要得软弱的人。向什么样的人，我就作什么样的人。无论如何总要救些人。</a:t>
            </a:r>
          </a:p>
          <a:p>
            <a:pPr algn="l">
              <a:lnSpc>
                <a:spcPct val="112000"/>
              </a:lnSpc>
            </a:pPr>
            <a:r>
              <a:rPr lang="en-US" altLang="zh-CN" sz="3600" b="1" dirty="0">
                <a:solidFill>
                  <a:schemeClr val="bg1"/>
                </a:solidFill>
                <a:ea typeface="微软雅黑" panose="020B0503020204020204" pitchFamily="34" charset="-122"/>
              </a:rPr>
              <a:t>to the weak I became as weak, that I might win the weak. I have become all things to all men, that I might by all means save some.</a:t>
            </a:r>
          </a:p>
        </p:txBody>
      </p:sp>
    </p:spTree>
    <p:extLst>
      <p:ext uri="{BB962C8B-B14F-4D97-AF65-F5344CB8AC3E}">
        <p14:creationId xmlns:p14="http://schemas.microsoft.com/office/powerpoint/2010/main" val="27411185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马太福音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Matthew 9:10-11】</a:t>
            </a:r>
          </a:p>
          <a:p>
            <a:pPr algn="l">
              <a:lnSpc>
                <a:spcPct val="112000"/>
              </a:lnSpc>
            </a:pPr>
            <a:r>
              <a:rPr lang="en-US" altLang="zh-CN" sz="3200" b="1" dirty="0">
                <a:solidFill>
                  <a:srgbClr val="FFFF00"/>
                </a:solidFill>
                <a:ea typeface="微软雅黑" panose="020B0503020204020204" pitchFamily="34" charset="-122"/>
              </a:rPr>
              <a:t>10 </a:t>
            </a:r>
            <a:r>
              <a:rPr lang="zh-CN" altLang="en-US" sz="3200" b="1" dirty="0">
                <a:solidFill>
                  <a:srgbClr val="FFFF00"/>
                </a:solidFill>
                <a:ea typeface="微软雅黑" panose="020B0503020204020204" pitchFamily="34" charset="-122"/>
              </a:rPr>
              <a:t>耶稣在屋里坐席的时候，有好些税吏和罪人来，与耶稣和祂的门徒一同坐席。</a:t>
            </a:r>
          </a:p>
          <a:p>
            <a:pPr algn="l">
              <a:lnSpc>
                <a:spcPct val="112000"/>
              </a:lnSpc>
            </a:pPr>
            <a:r>
              <a:rPr lang="en-US" altLang="zh-CN" sz="3200" b="1" dirty="0">
                <a:solidFill>
                  <a:schemeClr val="bg1"/>
                </a:solidFill>
                <a:ea typeface="微软雅黑" panose="020B0503020204020204" pitchFamily="34" charset="-122"/>
              </a:rPr>
              <a:t>Now it happened, as Jesus sat at the table in the house, that behold, many tax collectors and sinners came and sat down with Him and His disciples.</a:t>
            </a:r>
          </a:p>
          <a:p>
            <a:pPr algn="l">
              <a:lnSpc>
                <a:spcPct val="112000"/>
              </a:lnSpc>
            </a:pPr>
            <a:r>
              <a:rPr lang="en-US" altLang="zh-CN" sz="3200" b="1" dirty="0">
                <a:solidFill>
                  <a:srgbClr val="FFFF00"/>
                </a:solidFill>
                <a:ea typeface="微软雅黑" panose="020B0503020204020204" pitchFamily="34" charset="-122"/>
              </a:rPr>
              <a:t>11 </a:t>
            </a:r>
            <a:r>
              <a:rPr lang="zh-CN" altLang="en-US" sz="3200" b="1" dirty="0">
                <a:solidFill>
                  <a:srgbClr val="FFFF00"/>
                </a:solidFill>
                <a:ea typeface="微软雅黑" panose="020B0503020204020204" pitchFamily="34" charset="-122"/>
              </a:rPr>
              <a:t>法利赛人看见，就对耶稣的门徒说：“你们的先生为什么和税吏并罪人一同吃饭呢？”</a:t>
            </a:r>
          </a:p>
          <a:p>
            <a:pPr algn="l">
              <a:lnSpc>
                <a:spcPct val="112000"/>
              </a:lnSpc>
            </a:pPr>
            <a:r>
              <a:rPr lang="en-US" altLang="zh-CN" sz="3200" b="1" dirty="0">
                <a:solidFill>
                  <a:schemeClr val="bg1"/>
                </a:solidFill>
                <a:ea typeface="微软雅黑" panose="020B0503020204020204" pitchFamily="34" charset="-122"/>
              </a:rPr>
              <a:t>And when the Pharisees saw it, they said to His disciples, “Why does your Teacher eat with tax collectors and sinners?”</a:t>
            </a:r>
          </a:p>
        </p:txBody>
      </p:sp>
    </p:spTree>
    <p:extLst>
      <p:ext uri="{BB962C8B-B14F-4D97-AF65-F5344CB8AC3E}">
        <p14:creationId xmlns:p14="http://schemas.microsoft.com/office/powerpoint/2010/main" val="7013242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19:1-2</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5-7】</a:t>
            </a:r>
          </a:p>
          <a:p>
            <a:pPr algn="l">
              <a:lnSpc>
                <a:spcPct val="112000"/>
              </a:lnSpc>
            </a:pPr>
            <a:r>
              <a:rPr lang="en-US" altLang="zh-CN" sz="3600" b="1" dirty="0">
                <a:solidFill>
                  <a:srgbClr val="FFFF00"/>
                </a:solidFill>
                <a:ea typeface="微软雅黑" panose="020B0503020204020204" pitchFamily="34" charset="-122"/>
              </a:rPr>
              <a:t>1 </a:t>
            </a:r>
            <a:r>
              <a:rPr lang="zh-CN" altLang="en-US" sz="3600" b="1" dirty="0">
                <a:solidFill>
                  <a:srgbClr val="FFFF00"/>
                </a:solidFill>
                <a:ea typeface="微软雅黑" panose="020B0503020204020204" pitchFamily="34" charset="-122"/>
              </a:rPr>
              <a:t>耶稣进了耶利哥，正经过的时候，</a:t>
            </a:r>
          </a:p>
          <a:p>
            <a:pPr algn="l">
              <a:lnSpc>
                <a:spcPct val="112000"/>
              </a:lnSpc>
            </a:pPr>
            <a:r>
              <a:rPr lang="en-US" altLang="zh-CN" sz="3600" b="1" dirty="0">
                <a:solidFill>
                  <a:schemeClr val="bg1"/>
                </a:solidFill>
                <a:ea typeface="微软雅黑" panose="020B0503020204020204" pitchFamily="34" charset="-122"/>
              </a:rPr>
              <a:t>Then Jesus entered and passed through Jericho.</a:t>
            </a:r>
          </a:p>
          <a:p>
            <a:pPr algn="l">
              <a:lnSpc>
                <a:spcPct val="112000"/>
              </a:lnSpc>
            </a:pPr>
            <a:r>
              <a:rPr lang="en-US" altLang="zh-CN" sz="3600" b="1" dirty="0">
                <a:solidFill>
                  <a:srgbClr val="FFFF00"/>
                </a:solidFill>
                <a:ea typeface="微软雅黑" panose="020B0503020204020204" pitchFamily="34" charset="-122"/>
              </a:rPr>
              <a:t>2 </a:t>
            </a:r>
            <a:r>
              <a:rPr lang="zh-CN" altLang="en-US" sz="3600" b="1" dirty="0">
                <a:solidFill>
                  <a:srgbClr val="FFFF00"/>
                </a:solidFill>
                <a:ea typeface="微软雅黑" panose="020B0503020204020204" pitchFamily="34" charset="-122"/>
              </a:rPr>
              <a:t>有一个人名叫撒该，作税吏长，是个财主。</a:t>
            </a:r>
          </a:p>
          <a:p>
            <a:pPr algn="l">
              <a:lnSpc>
                <a:spcPct val="112000"/>
              </a:lnSpc>
            </a:pPr>
            <a:r>
              <a:rPr lang="en-US" altLang="zh-CN" sz="3600" b="1" dirty="0">
                <a:solidFill>
                  <a:schemeClr val="bg1"/>
                </a:solidFill>
                <a:ea typeface="微软雅黑" panose="020B0503020204020204" pitchFamily="34" charset="-122"/>
              </a:rPr>
              <a:t>Now behold, there was a man named </a:t>
            </a:r>
            <a:r>
              <a:rPr lang="en-US" altLang="zh-CN" sz="3600" b="1" dirty="0" err="1">
                <a:solidFill>
                  <a:schemeClr val="bg1"/>
                </a:solidFill>
                <a:ea typeface="微软雅黑" panose="020B0503020204020204" pitchFamily="34" charset="-122"/>
              </a:rPr>
              <a:t>Zacchaeus</a:t>
            </a:r>
            <a:r>
              <a:rPr lang="en-US" altLang="zh-CN" sz="3600" b="1" dirty="0">
                <a:solidFill>
                  <a:schemeClr val="bg1"/>
                </a:solidFill>
                <a:ea typeface="微软雅黑" panose="020B0503020204020204" pitchFamily="34" charset="-122"/>
              </a:rPr>
              <a:t> who was a chief tax collector, and he was rich.</a:t>
            </a:r>
          </a:p>
        </p:txBody>
      </p:sp>
    </p:spTree>
    <p:extLst>
      <p:ext uri="{BB962C8B-B14F-4D97-AF65-F5344CB8AC3E}">
        <p14:creationId xmlns:p14="http://schemas.microsoft.com/office/powerpoint/2010/main" val="17251538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19:1-2</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5-7】</a:t>
            </a:r>
          </a:p>
          <a:p>
            <a:pPr algn="l">
              <a:lnSpc>
                <a:spcPct val="112000"/>
              </a:lnSpc>
            </a:pPr>
            <a:r>
              <a:rPr lang="en-US" altLang="zh-CN" sz="3600" b="1" dirty="0">
                <a:solidFill>
                  <a:srgbClr val="FFFF00"/>
                </a:solidFill>
                <a:ea typeface="微软雅黑" panose="020B0503020204020204" pitchFamily="34" charset="-122"/>
              </a:rPr>
              <a:t>5 </a:t>
            </a:r>
            <a:r>
              <a:rPr lang="zh-CN" altLang="en-US" sz="3600" b="1" dirty="0">
                <a:solidFill>
                  <a:srgbClr val="FFFF00"/>
                </a:solidFill>
                <a:ea typeface="微软雅黑" panose="020B0503020204020204" pitchFamily="34" charset="-122"/>
              </a:rPr>
              <a:t>耶稣到了那里，抬头一看，对他说：“撒该，快下来！今天我必住在你家里。” </a:t>
            </a:r>
          </a:p>
          <a:p>
            <a:pPr algn="l">
              <a:lnSpc>
                <a:spcPct val="112000"/>
              </a:lnSpc>
            </a:pPr>
            <a:r>
              <a:rPr lang="en-US" altLang="zh-CN" sz="3600" b="1" dirty="0">
                <a:solidFill>
                  <a:schemeClr val="bg1"/>
                </a:solidFill>
                <a:ea typeface="微软雅黑" panose="020B0503020204020204" pitchFamily="34" charset="-122"/>
              </a:rPr>
              <a:t>And when Jesus came to the place, He looked up and saw him, and said to him, “</a:t>
            </a:r>
            <a:r>
              <a:rPr lang="en-US" altLang="zh-CN" sz="3600" b="1" dirty="0" err="1">
                <a:solidFill>
                  <a:schemeClr val="bg1"/>
                </a:solidFill>
                <a:ea typeface="微软雅黑" panose="020B0503020204020204" pitchFamily="34" charset="-122"/>
              </a:rPr>
              <a:t>Zacchaeus</a:t>
            </a:r>
            <a:r>
              <a:rPr lang="en-US" altLang="zh-CN" sz="3600" b="1" dirty="0">
                <a:solidFill>
                  <a:schemeClr val="bg1"/>
                </a:solidFill>
                <a:ea typeface="微软雅黑" panose="020B0503020204020204" pitchFamily="34" charset="-122"/>
              </a:rPr>
              <a:t>, make haste and come down, for today I must stay at your house.”</a:t>
            </a:r>
          </a:p>
          <a:p>
            <a:pPr algn="l">
              <a:lnSpc>
                <a:spcPct val="112000"/>
              </a:lnSpc>
            </a:pPr>
            <a:r>
              <a:rPr lang="en-US" altLang="zh-CN" sz="3600" b="1" dirty="0">
                <a:solidFill>
                  <a:srgbClr val="FFFF00"/>
                </a:solidFill>
                <a:ea typeface="微软雅黑" panose="020B0503020204020204" pitchFamily="34" charset="-122"/>
              </a:rPr>
              <a:t>6 </a:t>
            </a:r>
            <a:r>
              <a:rPr lang="zh-CN" altLang="en-US" sz="3600" b="1" dirty="0">
                <a:solidFill>
                  <a:srgbClr val="FFFF00"/>
                </a:solidFill>
                <a:ea typeface="微软雅黑" panose="020B0503020204020204" pitchFamily="34" charset="-122"/>
              </a:rPr>
              <a:t>他就急忙下来，欢欢喜喜地接待耶稣。</a:t>
            </a:r>
          </a:p>
          <a:p>
            <a:pPr algn="l">
              <a:lnSpc>
                <a:spcPct val="112000"/>
              </a:lnSpc>
            </a:pPr>
            <a:r>
              <a:rPr lang="en-US" altLang="zh-CN" sz="3600" b="1" dirty="0">
                <a:solidFill>
                  <a:schemeClr val="bg1"/>
                </a:solidFill>
                <a:ea typeface="微软雅黑" panose="020B0503020204020204" pitchFamily="34" charset="-122"/>
              </a:rPr>
              <a:t>So he made haste and came down, and received Him joyfully.</a:t>
            </a:r>
          </a:p>
        </p:txBody>
      </p:sp>
    </p:spTree>
    <p:extLst>
      <p:ext uri="{BB962C8B-B14F-4D97-AF65-F5344CB8AC3E}">
        <p14:creationId xmlns:p14="http://schemas.microsoft.com/office/powerpoint/2010/main" val="4129066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19:1-2</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5-7】</a:t>
            </a:r>
          </a:p>
          <a:p>
            <a:pPr algn="l">
              <a:lnSpc>
                <a:spcPct val="112000"/>
              </a:lnSpc>
            </a:pPr>
            <a:r>
              <a:rPr lang="en-US" altLang="zh-CN" sz="3600" b="1" dirty="0">
                <a:solidFill>
                  <a:srgbClr val="FFFF00"/>
                </a:solidFill>
                <a:ea typeface="微软雅黑" panose="020B0503020204020204" pitchFamily="34" charset="-122"/>
              </a:rPr>
              <a:t>7 </a:t>
            </a:r>
            <a:r>
              <a:rPr lang="zh-CN" altLang="en-US" sz="3600" b="1" dirty="0">
                <a:solidFill>
                  <a:srgbClr val="FFFF00"/>
                </a:solidFill>
                <a:ea typeface="微软雅黑" panose="020B0503020204020204" pitchFamily="34" charset="-122"/>
              </a:rPr>
              <a:t>众人看见，都私下议论说：“祂竟到罪人家里去住宿。”</a:t>
            </a:r>
          </a:p>
          <a:p>
            <a:pPr algn="l">
              <a:lnSpc>
                <a:spcPct val="112000"/>
              </a:lnSpc>
            </a:pPr>
            <a:r>
              <a:rPr lang="en-US" altLang="zh-CN" sz="3600" b="1" dirty="0">
                <a:solidFill>
                  <a:schemeClr val="bg1"/>
                </a:solidFill>
                <a:ea typeface="微软雅黑" panose="020B0503020204020204" pitchFamily="34" charset="-122"/>
              </a:rPr>
              <a:t>But when they saw it, they all complained, saying, “He has gone to be a guest with a man who is a sinner.”</a:t>
            </a:r>
          </a:p>
          <a:p>
            <a:pPr algn="l">
              <a:lnSpc>
                <a:spcPct val="112000"/>
              </a:lnSpc>
            </a:pP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6008835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诗篇</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Psalms 1:1】</a:t>
            </a:r>
          </a:p>
          <a:p>
            <a:pPr algn="l">
              <a:lnSpc>
                <a:spcPct val="112000"/>
              </a:lnSpc>
            </a:pPr>
            <a:r>
              <a:rPr lang="zh-CN" altLang="en-US" sz="3600" b="1" dirty="0">
                <a:solidFill>
                  <a:srgbClr val="FFFF00"/>
                </a:solidFill>
                <a:ea typeface="微软雅黑" panose="020B0503020204020204" pitchFamily="34" charset="-122"/>
              </a:rPr>
              <a:t>不从恶人的计谋，不站罪人的道路，不坐亵慢人的座位，</a:t>
            </a:r>
            <a:endParaRPr lang="en-US" altLang="zh-CN" sz="3600" b="1" dirty="0">
              <a:solidFill>
                <a:srgbClr val="FFFF00"/>
              </a:solidFill>
              <a:ea typeface="微软雅黑" panose="020B0503020204020204" pitchFamily="34" charset="-122"/>
            </a:endParaRPr>
          </a:p>
          <a:p>
            <a:pPr algn="l">
              <a:lnSpc>
                <a:spcPct val="112000"/>
              </a:lnSpc>
            </a:pPr>
            <a:r>
              <a:rPr lang="en-US" altLang="zh-CN" sz="3600" b="1" dirty="0">
                <a:solidFill>
                  <a:schemeClr val="bg1"/>
                </a:solidFill>
                <a:ea typeface="微软雅黑" panose="020B0503020204020204" pitchFamily="34" charset="-122"/>
              </a:rPr>
              <a:t>Blessed is the man Who walks not in the counsel of the ungodly, Nor stands in the path of sinners, Nor sits in the seat of the scornful;</a:t>
            </a:r>
          </a:p>
        </p:txBody>
      </p:sp>
    </p:spTree>
    <p:extLst>
      <p:ext uri="{BB962C8B-B14F-4D97-AF65-F5344CB8AC3E}">
        <p14:creationId xmlns:p14="http://schemas.microsoft.com/office/powerpoint/2010/main" val="474693579"/>
      </p:ext>
    </p:extLst>
  </p:cSld>
  <p:clrMapOvr>
    <a:masterClrMapping/>
  </p:clrMapOvr>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112688</TotalTime>
  <Words>1969</Words>
  <Application>Microsoft Office PowerPoint</Application>
  <PresentationFormat>On-screen Show (4:3)</PresentationFormat>
  <Paragraphs>82</Paragraphs>
  <Slides>21</Slides>
  <Notes>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21</vt:i4>
      </vt:variant>
    </vt:vector>
  </HeadingPairs>
  <TitlesOfParts>
    <vt:vector size="28" baseType="lpstr">
      <vt:lpstr>微软雅黑</vt:lpstr>
      <vt:lpstr>Arial</vt:lpstr>
      <vt:lpstr>Calibri</vt:lpstr>
      <vt:lpstr>Calibri Light</vt:lpstr>
      <vt:lpstr>Garamond</vt:lpstr>
      <vt:lpstr>3_Office Theme</vt:lpstr>
      <vt:lpstr>Office 主题</vt:lpstr>
      <vt:lpstr>基督里的新生命（二） New Life in Christ（2）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主我願單屬你</dc:title>
  <dc:creator>Fwu-Shan Shieh</dc:creator>
  <cp:lastModifiedBy>BCCC_User</cp:lastModifiedBy>
  <cp:revision>813</cp:revision>
  <dcterms:created xsi:type="dcterms:W3CDTF">2005-10-06T16:33:29Z</dcterms:created>
  <dcterms:modified xsi:type="dcterms:W3CDTF">2026-09-13T18:16:04Z</dcterms:modified>
</cp:coreProperties>
</file>