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8" r:id="rId2"/>
    <p:sldId id="3931" r:id="rId3"/>
    <p:sldId id="3933" r:id="rId4"/>
    <p:sldId id="3934" r:id="rId5"/>
    <p:sldId id="3921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12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2026/9/13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2026/9/13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2026/9/13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2026/9/13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2026/9/13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2026/9/13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2026/9/13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2026/9/13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2026/9/13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2026/9/13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2026/9/13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2026/9/13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释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经方法与教义的发展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怎样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读（解释）圣经决定怎样理解圣经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第二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、三世纪教会思考圣经究竟应当如何解释？</a:t>
            </a:r>
          </a:p>
        </p:txBody>
      </p:sp>
    </p:spTree>
    <p:extLst>
      <p:ext uri="{BB962C8B-B14F-4D97-AF65-F5344CB8AC3E}">
        <p14:creationId xmlns:p14="http://schemas.microsoft.com/office/powerpoint/2010/main" val="158092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两种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解经方法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寓意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（灵意）解经：亚历山大学派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历史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文法解经：安提阿学派</a:t>
            </a:r>
          </a:p>
        </p:txBody>
      </p:sp>
    </p:spTree>
    <p:extLst>
      <p:ext uri="{BB962C8B-B14F-4D97-AF65-F5344CB8AC3E}">
        <p14:creationId xmlns:p14="http://schemas.microsoft.com/office/powerpoint/2010/main" val="29945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历史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文法解经：安提阿学派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“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作者究竟在这里说了什么？”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安提阿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学派最大的贡献</a:t>
            </a:r>
          </a:p>
          <a:p>
            <a:pPr marL="1200150" lvl="1" indent="-742950" algn="l">
              <a:lnSpc>
                <a:spcPct val="150000"/>
              </a:lnSpc>
              <a:buFont typeface="+mj-lt"/>
              <a:buAutoNum type="arabicParenR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尊重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作者原意</a:t>
            </a:r>
          </a:p>
          <a:p>
            <a:pPr marL="1200150" lvl="1" indent="-742950" algn="l">
              <a:lnSpc>
                <a:spcPct val="150000"/>
              </a:lnSpc>
              <a:buFont typeface="+mj-lt"/>
              <a:buAutoNum type="arabicParenR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维护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圣经的历史真实性</a:t>
            </a:r>
          </a:p>
        </p:txBody>
      </p:sp>
    </p:spTree>
    <p:extLst>
      <p:ext uri="{BB962C8B-B14F-4D97-AF65-F5344CB8AC3E}">
        <p14:creationId xmlns:p14="http://schemas.microsoft.com/office/powerpoint/2010/main" val="361941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历史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文法</a:t>
            </a: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解经的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错误解经的例子：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否认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旧约中对弥赛亚的预表</a:t>
            </a:r>
          </a:p>
          <a:p>
            <a:pPr lvl="2" algn="l">
              <a:lnSpc>
                <a:spcPct val="150000"/>
              </a:lnSpc>
            </a:pP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《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诗篇第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篇</a:t>
            </a: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》</a:t>
            </a:r>
          </a:p>
          <a:p>
            <a:pPr lvl="2" algn="l">
              <a:lnSpc>
                <a:spcPct val="150000"/>
              </a:lnSpc>
            </a:pP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《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弥迦书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》4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章</a:t>
            </a: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1-7</a:t>
            </a:r>
          </a:p>
          <a:p>
            <a:pPr lvl="2" algn="l">
              <a:lnSpc>
                <a:spcPct val="150000"/>
              </a:lnSpc>
            </a:pP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否认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罗马书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5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12】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表达的“原罪”概念</a:t>
            </a:r>
          </a:p>
        </p:txBody>
      </p:sp>
    </p:spTree>
    <p:extLst>
      <p:ext uri="{BB962C8B-B14F-4D97-AF65-F5344CB8AC3E}">
        <p14:creationId xmlns:p14="http://schemas.microsoft.com/office/powerpoint/2010/main" val="361941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历史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文法解经（安提阿学派）引发的严重错谬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错误的基督论（基督二位格论）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为什么安提阿学派会走向这个错误？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马利亚生的是谁？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死在十字架上的是谁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50000"/>
              </a:lnSpc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错误的“基督二位格伦”对今天教会的负面影响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5641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15584</TotalTime>
  <Words>143</Words>
  <Application>Microsoft Office PowerPoint</Application>
  <PresentationFormat>全屏显示(4:3)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1436</cp:revision>
  <dcterms:created xsi:type="dcterms:W3CDTF">2018-02-16T18:09:56Z</dcterms:created>
  <dcterms:modified xsi:type="dcterms:W3CDTF">2026-09-13T07:52:09Z</dcterms:modified>
</cp:coreProperties>
</file>