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918" r:id="rId2"/>
    <p:sldId id="3920" r:id="rId3"/>
    <p:sldId id="3921" r:id="rId4"/>
    <p:sldId id="3922" r:id="rId5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2054" autoAdjust="0"/>
    <p:restoredTop sz="94660"/>
  </p:normalViewPr>
  <p:slideViewPr>
    <p:cSldViewPr snapToGrid="0">
      <p:cViewPr>
        <p:scale>
          <a:sx n="90" d="100"/>
          <a:sy n="90" d="100"/>
        </p:scale>
        <p:origin x="-360" y="-61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2026/8/23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2026/8/23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2026/8/23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2026/8/23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2026/8/23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2026/8/23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2026/8/23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2026/8/23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2026/8/23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2026/8/23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2026/8/23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2026/8/23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怎样读圣经？</a:t>
            </a:r>
            <a:endParaRPr lang="zh-CN" altLang="en-US" sz="36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释</a:t>
            </a:r>
            <a:r>
              <a:rPr lang="zh-CN" altLang="en-US" sz="3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经方法与教义的发展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怎样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读（解释）圣经决定怎样理解圣经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第二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、三世纪教会思考圣经究竟应当如何解释？</a:t>
            </a:r>
          </a:p>
        </p:txBody>
      </p:sp>
    </p:spTree>
    <p:extLst>
      <p:ext uri="{BB962C8B-B14F-4D97-AF65-F5344CB8AC3E}">
        <p14:creationId xmlns:p14="http://schemas.microsoft.com/office/powerpoint/2010/main" val="1580927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8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两种</a:t>
            </a:r>
            <a:r>
              <a:rPr lang="zh-CN" altLang="en-US" sz="38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解经方法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寓意解经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历史文法解经</a:t>
            </a:r>
          </a:p>
        </p:txBody>
      </p:sp>
    </p:spTree>
    <p:extLst>
      <p:ext uri="{BB962C8B-B14F-4D97-AF65-F5344CB8AC3E}">
        <p14:creationId xmlns:p14="http://schemas.microsoft.com/office/powerpoint/2010/main" val="1916547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8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寓意</a:t>
            </a:r>
            <a:r>
              <a:rPr lang="zh-CN" altLang="en-US" sz="38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解经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犹太人斐罗的影响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亚历山大的革利免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俄利根：寓意解经的高峰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意义来自圣经本身，还是来自圣经的解释者？</a:t>
            </a:r>
          </a:p>
        </p:txBody>
      </p:sp>
    </p:spTree>
    <p:extLst>
      <p:ext uri="{BB962C8B-B14F-4D97-AF65-F5344CB8AC3E}">
        <p14:creationId xmlns:p14="http://schemas.microsoft.com/office/powerpoint/2010/main" val="205641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8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寓意</a:t>
            </a:r>
            <a:r>
              <a:rPr lang="zh-CN" altLang="en-US" sz="38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解经的贡献与危险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积极贡献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严重</a:t>
            </a:r>
            <a:r>
              <a:rPr lang="zh-CN" altLang="en-US" sz="3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危险</a:t>
            </a:r>
            <a:endParaRPr lang="en-US" altLang="zh-CN" sz="38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endParaRPr lang="zh-CN" altLang="en-US" sz="3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3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讨论：</a:t>
            </a:r>
            <a:endParaRPr lang="en-US" altLang="zh-CN" sz="3800" b="1" spc="10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3800" b="1" spc="100" smtClean="0">
                <a:solidFill>
                  <a:schemeClr val="bg1"/>
                </a:solidFill>
                <a:ea typeface="微软雅黑" panose="020B0503020204020204" pitchFamily="34" charset="-122"/>
              </a:rPr>
              <a:t>分享</a:t>
            </a: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自己接触或了解的寓意解经的事例，分析其正面和负面的影响？</a:t>
            </a:r>
          </a:p>
        </p:txBody>
      </p:sp>
    </p:spTree>
    <p:extLst>
      <p:ext uri="{BB962C8B-B14F-4D97-AF65-F5344CB8AC3E}">
        <p14:creationId xmlns:p14="http://schemas.microsoft.com/office/powerpoint/2010/main" val="3535266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15547</TotalTime>
  <Words>49</Words>
  <Application>Microsoft Office PowerPoint</Application>
  <PresentationFormat>全屏显示(4:3)</PresentationFormat>
  <Paragraphs>18</Paragraphs>
  <Slides>4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5" baseType="lpstr">
      <vt:lpstr>Office 主题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user</cp:lastModifiedBy>
  <cp:revision>1423</cp:revision>
  <dcterms:created xsi:type="dcterms:W3CDTF">2018-02-16T18:09:56Z</dcterms:created>
  <dcterms:modified xsi:type="dcterms:W3CDTF">2026-08-23T07:49:22Z</dcterms:modified>
</cp:coreProperties>
</file>