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7415" r:id="rId2"/>
    <p:sldMasterId id="2147488525" r:id="rId3"/>
  </p:sldMasterIdLst>
  <p:notesMasterIdLst>
    <p:notesMasterId r:id="rId42"/>
  </p:notesMasterIdLst>
  <p:sldIdLst>
    <p:sldId id="4462" r:id="rId4"/>
    <p:sldId id="2214" r:id="rId5"/>
    <p:sldId id="4463" r:id="rId6"/>
    <p:sldId id="4442" r:id="rId7"/>
    <p:sldId id="4443" r:id="rId8"/>
    <p:sldId id="4444" r:id="rId9"/>
    <p:sldId id="4427" r:id="rId10"/>
    <p:sldId id="4394" r:id="rId11"/>
    <p:sldId id="4445" r:id="rId12"/>
    <p:sldId id="4428" r:id="rId13"/>
    <p:sldId id="4446" r:id="rId14"/>
    <p:sldId id="4429" r:id="rId15"/>
    <p:sldId id="4408" r:id="rId16"/>
    <p:sldId id="4409" r:id="rId17"/>
    <p:sldId id="4395" r:id="rId18"/>
    <p:sldId id="4447" r:id="rId19"/>
    <p:sldId id="4464" r:id="rId20"/>
    <p:sldId id="4448" r:id="rId21"/>
    <p:sldId id="4410" r:id="rId22"/>
    <p:sldId id="4431" r:id="rId23"/>
    <p:sldId id="4449" r:id="rId24"/>
    <p:sldId id="4450" r:id="rId25"/>
    <p:sldId id="4411" r:id="rId26"/>
    <p:sldId id="4451" r:id="rId27"/>
    <p:sldId id="4452" r:id="rId28"/>
    <p:sldId id="4465" r:id="rId29"/>
    <p:sldId id="4466" r:id="rId30"/>
    <p:sldId id="4455" r:id="rId31"/>
    <p:sldId id="4456" r:id="rId32"/>
    <p:sldId id="4457" r:id="rId33"/>
    <p:sldId id="4432" r:id="rId34"/>
    <p:sldId id="4458" r:id="rId35"/>
    <p:sldId id="4459" r:id="rId36"/>
    <p:sldId id="4460" r:id="rId37"/>
    <p:sldId id="4467" r:id="rId38"/>
    <p:sldId id="4468" r:id="rId39"/>
    <p:sldId id="4433" r:id="rId40"/>
    <p:sldId id="4434" r:id="rId41"/>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DDEB"/>
    <a:srgbClr val="F2E6DE"/>
    <a:srgbClr val="ECD3ED"/>
    <a:srgbClr val="9C582E"/>
    <a:srgbClr val="E6F159"/>
    <a:srgbClr val="D5D4F0"/>
    <a:srgbClr val="C6C4EA"/>
    <a:srgbClr val="B3F7CF"/>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6199" autoAdjust="0"/>
  </p:normalViewPr>
  <p:slideViewPr>
    <p:cSldViewPr>
      <p:cViewPr varScale="1">
        <p:scale>
          <a:sx n="59" d="100"/>
          <a:sy n="59" d="100"/>
        </p:scale>
        <p:origin x="86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notesMaster" Target="notesMasters/notesMaster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presProps" Target="presProp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8/23/2026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8/23/2026</a:t>
            </a:fld>
            <a:endParaRPr lang="en-US"/>
          </a:p>
        </p:txBody>
      </p:sp>
      <p:sp>
        <p:nvSpPr>
          <p:cNvPr id="5" name="Footer Placeholder 4">
            <a:extLst>
              <a:ext uri="{FF2B5EF4-FFF2-40B4-BE49-F238E27FC236}">
                <a16:creationId xmlns:a16="http://schemas.microsoft.com/office/drawing/2014/main"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8/23/2026</a:t>
            </a:fld>
            <a:endParaRPr lang="en-US"/>
          </a:p>
        </p:txBody>
      </p:sp>
      <p:sp>
        <p:nvSpPr>
          <p:cNvPr id="5" name="Footer Placeholder 4">
            <a:extLst>
              <a:ext uri="{FF2B5EF4-FFF2-40B4-BE49-F238E27FC236}">
                <a16:creationId xmlns:a16="http://schemas.microsoft.com/office/drawing/2014/main"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8/23/2026</a:t>
            </a:fld>
            <a:endParaRPr lang="en-US"/>
          </a:p>
        </p:txBody>
      </p:sp>
      <p:sp>
        <p:nvSpPr>
          <p:cNvPr id="5" name="Footer Placeholder 4">
            <a:extLst>
              <a:ext uri="{FF2B5EF4-FFF2-40B4-BE49-F238E27FC236}">
                <a16:creationId xmlns:a16="http://schemas.microsoft.com/office/drawing/2014/main"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2026/8/23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468102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2026/8/23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355321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2026/8/23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89370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2026/8/23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6106394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2026/8/23</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9874696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2026/8/23</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6136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2026/8/23</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280783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2026/8/23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81008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8/23/2026</a:t>
            </a:fld>
            <a:endParaRPr lang="en-US"/>
          </a:p>
        </p:txBody>
      </p:sp>
      <p:sp>
        <p:nvSpPr>
          <p:cNvPr id="5" name="Footer Placeholder 4">
            <a:extLst>
              <a:ext uri="{FF2B5EF4-FFF2-40B4-BE49-F238E27FC236}">
                <a16:creationId xmlns:a16="http://schemas.microsoft.com/office/drawing/2014/main"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2026/8/23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782239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2026/8/23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4569431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2026/8/23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891137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E409E305-E66F-40EF-9348-A2DE89149D33}"/>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8/23/2026</a:t>
            </a:fld>
            <a:endParaRPr lang="en-US"/>
          </a:p>
        </p:txBody>
      </p:sp>
      <p:sp>
        <p:nvSpPr>
          <p:cNvPr id="5" name="Footer Placeholder 4">
            <a:extLst>
              <a:ext uri="{FF2B5EF4-FFF2-40B4-BE49-F238E27FC236}">
                <a16:creationId xmlns:a16="http://schemas.microsoft.com/office/drawing/2014/main" id="{74EE0852-79BF-423B-BA55-48CE6188285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51FB4B4-F5E8-4DC8-9E2E-AA41CEFA3850}"/>
              </a:ext>
            </a:extLst>
          </p:cNvPr>
          <p:cNvSpPr>
            <a:spLocks noGrp="1"/>
          </p:cNvSpPr>
          <p:nvPr>
            <p:ph type="sldNum" sz="quarter" idx="12"/>
          </p:nvPr>
        </p:nvSpPr>
        <p:spPr/>
        <p:txBody>
          <a:bodyPr/>
          <a:lstStyle>
            <a:lvl1pPr>
              <a:defRPr/>
            </a:lvl1pPr>
          </a:lstStyle>
          <a:p>
            <a:pPr>
              <a:defRPr/>
            </a:pPr>
            <a:fld id="{918847D0-2CA2-4FD8-BD77-0FAD7065EDD2}" type="slidenum">
              <a:rPr lang="en-US"/>
              <a:pPr>
                <a:defRPr/>
              </a:pPr>
              <a:t>‹#›</a:t>
            </a:fld>
            <a:endParaRPr lang="en-US"/>
          </a:p>
        </p:txBody>
      </p:sp>
    </p:spTree>
    <p:extLst>
      <p:ext uri="{BB962C8B-B14F-4D97-AF65-F5344CB8AC3E}">
        <p14:creationId xmlns:p14="http://schemas.microsoft.com/office/powerpoint/2010/main" val="42395213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ACB60C-ED79-493B-AB9A-8C4D270B79DF}"/>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8/23/2026</a:t>
            </a:fld>
            <a:endParaRPr lang="en-US"/>
          </a:p>
        </p:txBody>
      </p:sp>
      <p:sp>
        <p:nvSpPr>
          <p:cNvPr id="5" name="Footer Placeholder 4">
            <a:extLst>
              <a:ext uri="{FF2B5EF4-FFF2-40B4-BE49-F238E27FC236}">
                <a16:creationId xmlns:a16="http://schemas.microsoft.com/office/drawing/2014/main" id="{0F1307D8-AB81-44BC-88B3-A846F4C4E23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B2038D6-4F12-497A-A970-B0C7FDDBA8A9}"/>
              </a:ext>
            </a:extLst>
          </p:cNvPr>
          <p:cNvSpPr>
            <a:spLocks noGrp="1"/>
          </p:cNvSpPr>
          <p:nvPr>
            <p:ph type="sldNum" sz="quarter" idx="12"/>
          </p:nvPr>
        </p:nvSpPr>
        <p:spPr/>
        <p:txBody>
          <a:bodyPr/>
          <a:lstStyle>
            <a:lvl1pPr>
              <a:defRPr/>
            </a:lvl1pPr>
          </a:lstStyle>
          <a:p>
            <a:pPr>
              <a:defRPr/>
            </a:pPr>
            <a:fld id="{CF446259-09DE-43EC-9F31-C1FFE7FA92C2}" type="slidenum">
              <a:rPr lang="en-US"/>
              <a:pPr>
                <a:defRPr/>
              </a:pPr>
              <a:t>‹#›</a:t>
            </a:fld>
            <a:endParaRPr lang="en-US"/>
          </a:p>
        </p:txBody>
      </p:sp>
    </p:spTree>
    <p:extLst>
      <p:ext uri="{BB962C8B-B14F-4D97-AF65-F5344CB8AC3E}">
        <p14:creationId xmlns:p14="http://schemas.microsoft.com/office/powerpoint/2010/main" val="2946506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3DBDF8F-1115-4705-BC3D-EC02B493515A}"/>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8/23/2026</a:t>
            </a:fld>
            <a:endParaRPr lang="en-US"/>
          </a:p>
        </p:txBody>
      </p:sp>
      <p:sp>
        <p:nvSpPr>
          <p:cNvPr id="5" name="Footer Placeholder 4">
            <a:extLst>
              <a:ext uri="{FF2B5EF4-FFF2-40B4-BE49-F238E27FC236}">
                <a16:creationId xmlns:a16="http://schemas.microsoft.com/office/drawing/2014/main" id="{870FD038-D26D-4F60-B656-0B34CF103A2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A32CF24-58CB-45DF-AB57-6D4FEE1DEFCB}"/>
              </a:ext>
            </a:extLst>
          </p:cNvPr>
          <p:cNvSpPr>
            <a:spLocks noGrp="1"/>
          </p:cNvSpPr>
          <p:nvPr>
            <p:ph type="sldNum" sz="quarter" idx="12"/>
          </p:nvPr>
        </p:nvSpPr>
        <p:spPr/>
        <p:txBody>
          <a:bodyPr/>
          <a:lstStyle>
            <a:lvl1pPr>
              <a:defRPr/>
            </a:lvl1pPr>
          </a:lstStyle>
          <a:p>
            <a:pPr>
              <a:defRPr/>
            </a:pPr>
            <a:fld id="{BC3BFC77-D34A-4BD4-9856-2865DD59E83C}" type="slidenum">
              <a:rPr lang="en-US"/>
              <a:pPr>
                <a:defRPr/>
              </a:pPr>
              <a:t>‹#›</a:t>
            </a:fld>
            <a:endParaRPr lang="en-US"/>
          </a:p>
        </p:txBody>
      </p:sp>
    </p:spTree>
    <p:extLst>
      <p:ext uri="{BB962C8B-B14F-4D97-AF65-F5344CB8AC3E}">
        <p14:creationId xmlns:p14="http://schemas.microsoft.com/office/powerpoint/2010/main" val="32690057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20B9E9DC-0530-45B6-BB78-11FC6BF3A9CC}"/>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8/23/2026</a:t>
            </a:fld>
            <a:endParaRPr lang="en-US"/>
          </a:p>
        </p:txBody>
      </p:sp>
      <p:sp>
        <p:nvSpPr>
          <p:cNvPr id="6" name="Footer Placeholder 4">
            <a:extLst>
              <a:ext uri="{FF2B5EF4-FFF2-40B4-BE49-F238E27FC236}">
                <a16:creationId xmlns:a16="http://schemas.microsoft.com/office/drawing/2014/main" id="{452A3051-AA3A-45D0-ABC3-AB268D948DF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0B407E1-0728-4663-85D1-719F2A6F7717}"/>
              </a:ext>
            </a:extLst>
          </p:cNvPr>
          <p:cNvSpPr>
            <a:spLocks noGrp="1"/>
          </p:cNvSpPr>
          <p:nvPr>
            <p:ph type="sldNum" sz="quarter" idx="12"/>
          </p:nvPr>
        </p:nvSpPr>
        <p:spPr/>
        <p:txBody>
          <a:bodyPr/>
          <a:lstStyle>
            <a:lvl1pPr>
              <a:defRPr/>
            </a:lvl1pPr>
          </a:lstStyle>
          <a:p>
            <a:pPr>
              <a:defRPr/>
            </a:pPr>
            <a:fld id="{57852DD7-9DB1-4843-AE6A-4D2BE03395C7}" type="slidenum">
              <a:rPr lang="en-US"/>
              <a:pPr>
                <a:defRPr/>
              </a:pPr>
              <a:t>‹#›</a:t>
            </a:fld>
            <a:endParaRPr lang="en-US"/>
          </a:p>
        </p:txBody>
      </p:sp>
    </p:spTree>
    <p:extLst>
      <p:ext uri="{BB962C8B-B14F-4D97-AF65-F5344CB8AC3E}">
        <p14:creationId xmlns:p14="http://schemas.microsoft.com/office/powerpoint/2010/main" val="18373620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077A498F-77C5-4CDF-8C10-A9E19BDA7D4C}"/>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8/23/2026</a:t>
            </a:fld>
            <a:endParaRPr lang="en-US"/>
          </a:p>
        </p:txBody>
      </p:sp>
      <p:sp>
        <p:nvSpPr>
          <p:cNvPr id="8" name="Footer Placeholder 4">
            <a:extLst>
              <a:ext uri="{FF2B5EF4-FFF2-40B4-BE49-F238E27FC236}">
                <a16:creationId xmlns:a16="http://schemas.microsoft.com/office/drawing/2014/main" id="{CC56C056-54D4-4CD1-A81E-CBA84F303768}"/>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0153AE1B-2183-4592-872E-8A851F547726}"/>
              </a:ext>
            </a:extLst>
          </p:cNvPr>
          <p:cNvSpPr>
            <a:spLocks noGrp="1"/>
          </p:cNvSpPr>
          <p:nvPr>
            <p:ph type="sldNum" sz="quarter" idx="12"/>
          </p:nvPr>
        </p:nvSpPr>
        <p:spPr/>
        <p:txBody>
          <a:bodyPr/>
          <a:lstStyle>
            <a:lvl1pPr>
              <a:defRPr/>
            </a:lvl1pPr>
          </a:lstStyle>
          <a:p>
            <a:pPr>
              <a:defRPr/>
            </a:pPr>
            <a:fld id="{7AE4DD9F-71A0-43FE-8B37-B8F805D9488A}" type="slidenum">
              <a:rPr lang="en-US"/>
              <a:pPr>
                <a:defRPr/>
              </a:pPr>
              <a:t>‹#›</a:t>
            </a:fld>
            <a:endParaRPr lang="en-US"/>
          </a:p>
        </p:txBody>
      </p:sp>
    </p:spTree>
    <p:extLst>
      <p:ext uri="{BB962C8B-B14F-4D97-AF65-F5344CB8AC3E}">
        <p14:creationId xmlns:p14="http://schemas.microsoft.com/office/powerpoint/2010/main" val="20395686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14076F07-DA3E-4F43-9182-158F09CF2840}"/>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8/23/2026</a:t>
            </a:fld>
            <a:endParaRPr lang="en-US"/>
          </a:p>
        </p:txBody>
      </p:sp>
      <p:sp>
        <p:nvSpPr>
          <p:cNvPr id="4" name="Footer Placeholder 4">
            <a:extLst>
              <a:ext uri="{FF2B5EF4-FFF2-40B4-BE49-F238E27FC236}">
                <a16:creationId xmlns:a16="http://schemas.microsoft.com/office/drawing/2014/main" id="{EC33F9B9-416E-4862-962E-6CEC19711D4E}"/>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8A2D7E3-E3F1-4EE2-847A-1D2F6093A78B}"/>
              </a:ext>
            </a:extLst>
          </p:cNvPr>
          <p:cNvSpPr>
            <a:spLocks noGrp="1"/>
          </p:cNvSpPr>
          <p:nvPr>
            <p:ph type="sldNum" sz="quarter" idx="12"/>
          </p:nvPr>
        </p:nvSpPr>
        <p:spPr/>
        <p:txBody>
          <a:bodyPr/>
          <a:lstStyle>
            <a:lvl1pPr>
              <a:defRPr/>
            </a:lvl1pPr>
          </a:lstStyle>
          <a:p>
            <a:pPr>
              <a:defRPr/>
            </a:pPr>
            <a:fld id="{2A01C755-D7C7-40C6-8EFB-EA3590C99443}" type="slidenum">
              <a:rPr lang="en-US"/>
              <a:pPr>
                <a:defRPr/>
              </a:pPr>
              <a:t>‹#›</a:t>
            </a:fld>
            <a:endParaRPr lang="en-US"/>
          </a:p>
        </p:txBody>
      </p:sp>
    </p:spTree>
    <p:extLst>
      <p:ext uri="{BB962C8B-B14F-4D97-AF65-F5344CB8AC3E}">
        <p14:creationId xmlns:p14="http://schemas.microsoft.com/office/powerpoint/2010/main" val="10498164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EBFB50F-5ACA-4161-8B3E-AB0F64F3F291}"/>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8/23/2026</a:t>
            </a:fld>
            <a:endParaRPr lang="en-US"/>
          </a:p>
        </p:txBody>
      </p:sp>
      <p:sp>
        <p:nvSpPr>
          <p:cNvPr id="3" name="Footer Placeholder 4">
            <a:extLst>
              <a:ext uri="{FF2B5EF4-FFF2-40B4-BE49-F238E27FC236}">
                <a16:creationId xmlns:a16="http://schemas.microsoft.com/office/drawing/2014/main" id="{5F840A96-4F5F-4509-8549-0EB64ED343A5}"/>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B05E746C-34EF-40D3-ABFC-91BC1C824D7F}"/>
              </a:ext>
            </a:extLst>
          </p:cNvPr>
          <p:cNvSpPr>
            <a:spLocks noGrp="1"/>
          </p:cNvSpPr>
          <p:nvPr>
            <p:ph type="sldNum" sz="quarter" idx="12"/>
          </p:nvPr>
        </p:nvSpPr>
        <p:spPr/>
        <p:txBody>
          <a:bodyPr/>
          <a:lstStyle>
            <a:lvl1pPr>
              <a:defRPr/>
            </a:lvl1pPr>
          </a:lstStyle>
          <a:p>
            <a:pPr>
              <a:defRPr/>
            </a:pPr>
            <a:fld id="{9B8ACB38-2C3E-4EC6-9771-78315B6DAC1B}" type="slidenum">
              <a:rPr lang="en-US"/>
              <a:pPr>
                <a:defRPr/>
              </a:pPr>
              <a:t>‹#›</a:t>
            </a:fld>
            <a:endParaRPr lang="en-US"/>
          </a:p>
        </p:txBody>
      </p:sp>
    </p:spTree>
    <p:extLst>
      <p:ext uri="{BB962C8B-B14F-4D97-AF65-F5344CB8AC3E}">
        <p14:creationId xmlns:p14="http://schemas.microsoft.com/office/powerpoint/2010/main" val="36990069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8/23/2026</a:t>
            </a:fld>
            <a:endParaRPr lang="en-US"/>
          </a:p>
        </p:txBody>
      </p:sp>
      <p:sp>
        <p:nvSpPr>
          <p:cNvPr id="5" name="Footer Placeholder 4">
            <a:extLst>
              <a:ext uri="{FF2B5EF4-FFF2-40B4-BE49-F238E27FC236}">
                <a16:creationId xmlns:a16="http://schemas.microsoft.com/office/drawing/2014/main"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AE7A1FA0-624F-4314-BDF5-C8DD196906BF}"/>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8/23/2026</a:t>
            </a:fld>
            <a:endParaRPr lang="en-US"/>
          </a:p>
        </p:txBody>
      </p:sp>
      <p:sp>
        <p:nvSpPr>
          <p:cNvPr id="6" name="Footer Placeholder 4">
            <a:extLst>
              <a:ext uri="{FF2B5EF4-FFF2-40B4-BE49-F238E27FC236}">
                <a16:creationId xmlns:a16="http://schemas.microsoft.com/office/drawing/2014/main" id="{7A1E9FAD-4B51-428D-8CF8-3AFCBF4448D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3C0D4CC8-0A29-4DB2-AB1B-33F784DC6E6C}"/>
              </a:ext>
            </a:extLst>
          </p:cNvPr>
          <p:cNvSpPr>
            <a:spLocks noGrp="1"/>
          </p:cNvSpPr>
          <p:nvPr>
            <p:ph type="sldNum" sz="quarter" idx="12"/>
          </p:nvPr>
        </p:nvSpPr>
        <p:spPr/>
        <p:txBody>
          <a:bodyPr/>
          <a:lstStyle>
            <a:lvl1pPr>
              <a:defRPr/>
            </a:lvl1pPr>
          </a:lstStyle>
          <a:p>
            <a:pPr>
              <a:defRPr/>
            </a:pPr>
            <a:fld id="{D2C49134-59F6-44B1-822E-914249CEE6DD}" type="slidenum">
              <a:rPr lang="en-US"/>
              <a:pPr>
                <a:defRPr/>
              </a:pPr>
              <a:t>‹#›</a:t>
            </a:fld>
            <a:endParaRPr lang="en-US"/>
          </a:p>
        </p:txBody>
      </p:sp>
    </p:spTree>
    <p:extLst>
      <p:ext uri="{BB962C8B-B14F-4D97-AF65-F5344CB8AC3E}">
        <p14:creationId xmlns:p14="http://schemas.microsoft.com/office/powerpoint/2010/main" val="41209351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1819FFAE-90B0-46EA-A99D-CB476AD457EE}"/>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8/23/2026</a:t>
            </a:fld>
            <a:endParaRPr lang="en-US"/>
          </a:p>
        </p:txBody>
      </p:sp>
      <p:sp>
        <p:nvSpPr>
          <p:cNvPr id="6" name="Footer Placeholder 4">
            <a:extLst>
              <a:ext uri="{FF2B5EF4-FFF2-40B4-BE49-F238E27FC236}">
                <a16:creationId xmlns:a16="http://schemas.microsoft.com/office/drawing/2014/main" id="{A1270488-16FD-4D40-9024-99B7A90B109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CE4FBD5-61AA-40BB-854F-9FAD9B827496}"/>
              </a:ext>
            </a:extLst>
          </p:cNvPr>
          <p:cNvSpPr>
            <a:spLocks noGrp="1"/>
          </p:cNvSpPr>
          <p:nvPr>
            <p:ph type="sldNum" sz="quarter" idx="12"/>
          </p:nvPr>
        </p:nvSpPr>
        <p:spPr/>
        <p:txBody>
          <a:bodyPr/>
          <a:lstStyle>
            <a:lvl1pPr>
              <a:defRPr/>
            </a:lvl1pPr>
          </a:lstStyle>
          <a:p>
            <a:pPr>
              <a:defRPr/>
            </a:pPr>
            <a:fld id="{37D5D5E3-BB5B-4831-B451-128B9815A4BF}" type="slidenum">
              <a:rPr lang="en-US"/>
              <a:pPr>
                <a:defRPr/>
              </a:pPr>
              <a:t>‹#›</a:t>
            </a:fld>
            <a:endParaRPr lang="en-US"/>
          </a:p>
        </p:txBody>
      </p:sp>
    </p:spTree>
    <p:extLst>
      <p:ext uri="{BB962C8B-B14F-4D97-AF65-F5344CB8AC3E}">
        <p14:creationId xmlns:p14="http://schemas.microsoft.com/office/powerpoint/2010/main" val="288032647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AE868B-3FB9-44CB-AB46-F8422C08FDB5}"/>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8/23/2026</a:t>
            </a:fld>
            <a:endParaRPr lang="en-US"/>
          </a:p>
        </p:txBody>
      </p:sp>
      <p:sp>
        <p:nvSpPr>
          <p:cNvPr id="5" name="Footer Placeholder 4">
            <a:extLst>
              <a:ext uri="{FF2B5EF4-FFF2-40B4-BE49-F238E27FC236}">
                <a16:creationId xmlns:a16="http://schemas.microsoft.com/office/drawing/2014/main" id="{B6C30436-55FF-4F3D-A970-C44BF6D8E0A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63C1605-6D43-45F6-98BF-D3770A1EED6D}"/>
              </a:ext>
            </a:extLst>
          </p:cNvPr>
          <p:cNvSpPr>
            <a:spLocks noGrp="1"/>
          </p:cNvSpPr>
          <p:nvPr>
            <p:ph type="sldNum" sz="quarter" idx="12"/>
          </p:nvPr>
        </p:nvSpPr>
        <p:spPr/>
        <p:txBody>
          <a:bodyPr/>
          <a:lstStyle>
            <a:lvl1pPr>
              <a:defRPr/>
            </a:lvl1pPr>
          </a:lstStyle>
          <a:p>
            <a:pPr>
              <a:defRPr/>
            </a:pPr>
            <a:fld id="{6633CC71-BACA-468E-8CB3-A2B221C41885}" type="slidenum">
              <a:rPr lang="en-US"/>
              <a:pPr>
                <a:defRPr/>
              </a:pPr>
              <a:t>‹#›</a:t>
            </a:fld>
            <a:endParaRPr lang="en-US"/>
          </a:p>
        </p:txBody>
      </p:sp>
    </p:spTree>
    <p:extLst>
      <p:ext uri="{BB962C8B-B14F-4D97-AF65-F5344CB8AC3E}">
        <p14:creationId xmlns:p14="http://schemas.microsoft.com/office/powerpoint/2010/main" val="12216230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5FC484-1FD7-43D3-A48F-5FB8EFC584B6}"/>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8/23/2026</a:t>
            </a:fld>
            <a:endParaRPr lang="en-US"/>
          </a:p>
        </p:txBody>
      </p:sp>
      <p:sp>
        <p:nvSpPr>
          <p:cNvPr id="5" name="Footer Placeholder 4">
            <a:extLst>
              <a:ext uri="{FF2B5EF4-FFF2-40B4-BE49-F238E27FC236}">
                <a16:creationId xmlns:a16="http://schemas.microsoft.com/office/drawing/2014/main" id="{E3FC53C1-BC10-4293-A051-BEE9088DA1F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DB3700C-371F-43D9-A799-7E94CFA0259B}"/>
              </a:ext>
            </a:extLst>
          </p:cNvPr>
          <p:cNvSpPr>
            <a:spLocks noGrp="1"/>
          </p:cNvSpPr>
          <p:nvPr>
            <p:ph type="sldNum" sz="quarter" idx="12"/>
          </p:nvPr>
        </p:nvSpPr>
        <p:spPr/>
        <p:txBody>
          <a:bodyPr/>
          <a:lstStyle>
            <a:lvl1pPr>
              <a:defRPr/>
            </a:lvl1pPr>
          </a:lstStyle>
          <a:p>
            <a:pPr>
              <a:defRPr/>
            </a:pPr>
            <a:fld id="{B2FFF102-EC3E-47FC-8C1C-1FDEC22750F1}" type="slidenum">
              <a:rPr lang="en-US"/>
              <a:pPr>
                <a:defRPr/>
              </a:pPr>
              <a:t>‹#›</a:t>
            </a:fld>
            <a:endParaRPr lang="en-US"/>
          </a:p>
        </p:txBody>
      </p:sp>
    </p:spTree>
    <p:extLst>
      <p:ext uri="{BB962C8B-B14F-4D97-AF65-F5344CB8AC3E}">
        <p14:creationId xmlns:p14="http://schemas.microsoft.com/office/powerpoint/2010/main" val="5286438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8/23/2026</a:t>
            </a:fld>
            <a:endParaRPr lang="en-US"/>
          </a:p>
        </p:txBody>
      </p:sp>
      <p:sp>
        <p:nvSpPr>
          <p:cNvPr id="6" name="Footer Placeholder 4">
            <a:extLst>
              <a:ext uri="{FF2B5EF4-FFF2-40B4-BE49-F238E27FC236}">
                <a16:creationId xmlns:a16="http://schemas.microsoft.com/office/drawing/2014/main"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8/23/2026</a:t>
            </a:fld>
            <a:endParaRPr lang="en-US"/>
          </a:p>
        </p:txBody>
      </p:sp>
      <p:sp>
        <p:nvSpPr>
          <p:cNvPr id="8" name="Footer Placeholder 4">
            <a:extLst>
              <a:ext uri="{FF2B5EF4-FFF2-40B4-BE49-F238E27FC236}">
                <a16:creationId xmlns:a16="http://schemas.microsoft.com/office/drawing/2014/main"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8/23/2026</a:t>
            </a:fld>
            <a:endParaRPr lang="en-US"/>
          </a:p>
        </p:txBody>
      </p:sp>
      <p:sp>
        <p:nvSpPr>
          <p:cNvPr id="4" name="Footer Placeholder 4">
            <a:extLst>
              <a:ext uri="{FF2B5EF4-FFF2-40B4-BE49-F238E27FC236}">
                <a16:creationId xmlns:a16="http://schemas.microsoft.com/office/drawing/2014/main"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8/23/2026</a:t>
            </a:fld>
            <a:endParaRPr lang="en-US"/>
          </a:p>
        </p:txBody>
      </p:sp>
      <p:sp>
        <p:nvSpPr>
          <p:cNvPr id="3" name="Footer Placeholder 4">
            <a:extLst>
              <a:ext uri="{FF2B5EF4-FFF2-40B4-BE49-F238E27FC236}">
                <a16:creationId xmlns:a16="http://schemas.microsoft.com/office/drawing/2014/main"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8/23/2026</a:t>
            </a:fld>
            <a:endParaRPr lang="en-US"/>
          </a:p>
        </p:txBody>
      </p:sp>
      <p:sp>
        <p:nvSpPr>
          <p:cNvPr id="6" name="Footer Placeholder 4">
            <a:extLst>
              <a:ext uri="{FF2B5EF4-FFF2-40B4-BE49-F238E27FC236}">
                <a16:creationId xmlns:a16="http://schemas.microsoft.com/office/drawing/2014/main"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8/23/2026</a:t>
            </a:fld>
            <a:endParaRPr lang="en-US"/>
          </a:p>
        </p:txBody>
      </p:sp>
      <p:sp>
        <p:nvSpPr>
          <p:cNvPr id="6" name="Footer Placeholder 4">
            <a:extLst>
              <a:ext uri="{FF2B5EF4-FFF2-40B4-BE49-F238E27FC236}">
                <a16:creationId xmlns:a16="http://schemas.microsoft.com/office/drawing/2014/main"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8/23/2026</a:t>
            </a:fld>
            <a:endParaRPr lang="en-US"/>
          </a:p>
        </p:txBody>
      </p:sp>
      <p:sp>
        <p:nvSpPr>
          <p:cNvPr id="5" name="Footer Placeholder 4">
            <a:extLst>
              <a:ext uri="{FF2B5EF4-FFF2-40B4-BE49-F238E27FC236}">
                <a16:creationId xmlns:a16="http://schemas.microsoft.com/office/drawing/2014/main"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2026/8/23</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214679359"/>
      </p:ext>
    </p:extLst>
  </p:cSld>
  <p:clrMap bg1="lt1" tx1="dk1" bg2="lt2" tx2="dk2" accent1="accent1" accent2="accent2" accent3="accent3" accent4="accent4" accent5="accent5" accent6="accent6" hlink="hlink" folHlink="folHlink"/>
  <p:sldLayoutIdLst>
    <p:sldLayoutId id="2147487416" r:id="rId1"/>
    <p:sldLayoutId id="2147487417" r:id="rId2"/>
    <p:sldLayoutId id="2147487418" r:id="rId3"/>
    <p:sldLayoutId id="2147487419" r:id="rId4"/>
    <p:sldLayoutId id="2147487420" r:id="rId5"/>
    <p:sldLayoutId id="2147487421" r:id="rId6"/>
    <p:sldLayoutId id="2147487422" r:id="rId7"/>
    <p:sldLayoutId id="2147487423" r:id="rId8"/>
    <p:sldLayoutId id="2147487424" r:id="rId9"/>
    <p:sldLayoutId id="2147487425" r:id="rId10"/>
    <p:sldLayoutId id="214748742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Title Placeholder 1">
            <a:extLst>
              <a:ext uri="{FF2B5EF4-FFF2-40B4-BE49-F238E27FC236}">
                <a16:creationId xmlns:a16="http://schemas.microsoft.com/office/drawing/2014/main" id="{7317EE56-EA9A-4D4B-81CB-4086EE81A552}"/>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5123" name="Text Placeholder 2">
            <a:extLst>
              <a:ext uri="{FF2B5EF4-FFF2-40B4-BE49-F238E27FC236}">
                <a16:creationId xmlns:a16="http://schemas.microsoft.com/office/drawing/2014/main" id="{70A8893B-957D-4C0E-BEE7-3F5098225018}"/>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EFCC2004-DE5A-427F-96B9-BEE01D6D3612}"/>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0FB1C831-49E4-4328-86ED-5D3FC1C326F8}" type="datetimeFigureOut">
              <a:rPr lang="en-US"/>
              <a:pPr>
                <a:defRPr/>
              </a:pPr>
              <a:t>8/23/2026</a:t>
            </a:fld>
            <a:endParaRPr lang="en-US"/>
          </a:p>
        </p:txBody>
      </p:sp>
      <p:sp>
        <p:nvSpPr>
          <p:cNvPr id="5" name="Footer Placeholder 4">
            <a:extLst>
              <a:ext uri="{FF2B5EF4-FFF2-40B4-BE49-F238E27FC236}">
                <a16:creationId xmlns:a16="http://schemas.microsoft.com/office/drawing/2014/main" id="{0A547E99-227A-4219-8E71-3DC669C5B7A3}"/>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D034EA86-DC4F-4D53-84F7-F7C5C4BCE9DA}"/>
              </a:ext>
            </a:extLst>
          </p:cNvPr>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B8A830C-65B9-469B-BFBE-30E2967B0416}" type="slidenum">
              <a:rPr lang="en-US"/>
              <a:pPr>
                <a:defRPr/>
              </a:pPr>
              <a:t>‹#›</a:t>
            </a:fld>
            <a:endParaRPr lang="en-US"/>
          </a:p>
        </p:txBody>
      </p:sp>
    </p:spTree>
    <p:extLst>
      <p:ext uri="{BB962C8B-B14F-4D97-AF65-F5344CB8AC3E}">
        <p14:creationId xmlns:p14="http://schemas.microsoft.com/office/powerpoint/2010/main" val="3972013332"/>
      </p:ext>
    </p:extLst>
  </p:cSld>
  <p:clrMap bg1="lt1" tx1="dk1" bg2="lt2" tx2="dk2" accent1="accent1" accent2="accent2" accent3="accent3" accent4="accent4" accent5="accent5" accent6="accent6" hlink="hlink" folHlink="folHlink"/>
  <p:sldLayoutIdLst>
    <p:sldLayoutId id="2147488526" r:id="rId1"/>
    <p:sldLayoutId id="2147488527" r:id="rId2"/>
    <p:sldLayoutId id="2147488528" r:id="rId3"/>
    <p:sldLayoutId id="2147488529" r:id="rId4"/>
    <p:sldLayoutId id="2147488530" r:id="rId5"/>
    <p:sldLayoutId id="2147488531" r:id="rId6"/>
    <p:sldLayoutId id="2147488532" r:id="rId7"/>
    <p:sldLayoutId id="2147488533" r:id="rId8"/>
    <p:sldLayoutId id="2147488534" r:id="rId9"/>
    <p:sldLayoutId id="2147488535" r:id="rId10"/>
    <p:sldLayoutId id="2147488536"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a:extLst>
            <a:ext uri="{FF2B5EF4-FFF2-40B4-BE49-F238E27FC236}">
              <a16:creationId xmlns:a16="http://schemas.microsoft.com/office/drawing/2014/main" id="{329CF0B5-03A0-6B54-304E-1777214FEBF6}"/>
            </a:ext>
          </a:extLst>
        </p:cNvPr>
        <p:cNvGrpSpPr/>
        <p:nvPr/>
      </p:nvGrpSpPr>
      <p:grpSpPr>
        <a:xfrm>
          <a:off x="0" y="0"/>
          <a:ext cx="0" cy="0"/>
          <a:chOff x="0" y="0"/>
          <a:chExt cx="0" cy="0"/>
        </a:xfrm>
      </p:grpSpPr>
      <p:sp>
        <p:nvSpPr>
          <p:cNvPr id="2" name="AutoShape 2" descr="Here is the link for Sunday's sermon &amp;... - Van Riper Ellis ...">
            <a:extLst>
              <a:ext uri="{FF2B5EF4-FFF2-40B4-BE49-F238E27FC236}">
                <a16:creationId xmlns:a16="http://schemas.microsoft.com/office/drawing/2014/main" id="{DFE84D9A-7EEA-3266-14BB-9EE800FE1F63}"/>
              </a:ext>
            </a:extLst>
          </p:cNvP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aramond" panose="02020404030301010803" pitchFamily="18" charset="0"/>
              <a:ea typeface="SimSun" panose="02010600030101010101" pitchFamily="2" charset="-122"/>
              <a:cs typeface="+mn-cs"/>
            </a:endParaRPr>
          </a:p>
        </p:txBody>
      </p:sp>
      <p:sp>
        <p:nvSpPr>
          <p:cNvPr id="3" name="AutoShape 4" descr="Here is the link for Sunday's sermon &amp;... - Van Riper Ellis ...">
            <a:extLst>
              <a:ext uri="{FF2B5EF4-FFF2-40B4-BE49-F238E27FC236}">
                <a16:creationId xmlns:a16="http://schemas.microsoft.com/office/drawing/2014/main" id="{C6D6D818-80C2-31B4-26CB-CFF98301DA7F}"/>
              </a:ext>
            </a:extLst>
          </p:cNvP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aramond" panose="02020404030301010803" pitchFamily="18" charset="0"/>
              <a:ea typeface="SimSun" panose="02010600030101010101" pitchFamily="2" charset="-122"/>
              <a:cs typeface="+mn-cs"/>
            </a:endParaRPr>
          </a:p>
        </p:txBody>
      </p:sp>
      <p:pic>
        <p:nvPicPr>
          <p:cNvPr id="4" name="Picture 3">
            <a:extLst>
              <a:ext uri="{FF2B5EF4-FFF2-40B4-BE49-F238E27FC236}">
                <a16:creationId xmlns:a16="http://schemas.microsoft.com/office/drawing/2014/main" id="{5A9630CB-E04B-4FBF-AAB9-B388130134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375" y="3132690"/>
            <a:ext cx="8476313" cy="2810911"/>
          </a:xfrm>
          <a:prstGeom prst="rect">
            <a:avLst/>
          </a:prstGeom>
        </p:spPr>
      </p:pic>
      <p:sp>
        <p:nvSpPr>
          <p:cNvPr id="7" name="TextBox 6">
            <a:extLst>
              <a:ext uri="{FF2B5EF4-FFF2-40B4-BE49-F238E27FC236}">
                <a16:creationId xmlns:a16="http://schemas.microsoft.com/office/drawing/2014/main" id="{A41C1CB6-1C5B-2BC9-121F-EDF308B27ABA}"/>
              </a:ext>
            </a:extLst>
          </p:cNvPr>
          <p:cNvSpPr txBox="1"/>
          <p:nvPr/>
        </p:nvSpPr>
        <p:spPr>
          <a:xfrm>
            <a:off x="2822713" y="795132"/>
            <a:ext cx="3570208" cy="1107996"/>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6600" b="0" i="0" u="none" strike="noStrike" kern="1200" cap="none" spc="0" normalizeH="0" baseline="0" noProof="0" dirty="0">
                <a:ln>
                  <a:noFill/>
                </a:ln>
                <a:solidFill>
                  <a:prstClr val="white">
                    <a:lumMod val="95000"/>
                  </a:prstClr>
                </a:solidFill>
                <a:effectLst/>
                <a:uLnTx/>
                <a:uFillTx/>
                <a:latin typeface="Garamond" panose="02020404030301010803" pitchFamily="18" charset="0"/>
                <a:ea typeface="SimSun" panose="02010600030101010101" pitchFamily="2" charset="-122"/>
                <a:cs typeface="+mn-cs"/>
              </a:rPr>
              <a:t>主日信息</a:t>
            </a:r>
            <a:endParaRPr kumimoji="0" lang="en-US" sz="6600" b="0" i="0" u="none" strike="noStrike" kern="1200" cap="none" spc="0" normalizeH="0" baseline="0" noProof="0" dirty="0">
              <a:ln>
                <a:noFill/>
              </a:ln>
              <a:solidFill>
                <a:prstClr val="white">
                  <a:lumMod val="95000"/>
                </a:prstClr>
              </a:solidFill>
              <a:effectLst/>
              <a:uLnTx/>
              <a:uFillTx/>
              <a:latin typeface="Garamond" panose="02020404030301010803" pitchFamily="18" charset="0"/>
              <a:ea typeface="SimSun" panose="02010600030101010101" pitchFamily="2" charset="-122"/>
              <a:cs typeface="+mn-cs"/>
            </a:endParaRPr>
          </a:p>
        </p:txBody>
      </p:sp>
    </p:spTree>
    <p:extLst>
      <p:ext uri="{BB962C8B-B14F-4D97-AF65-F5344CB8AC3E}">
        <p14:creationId xmlns:p14="http://schemas.microsoft.com/office/powerpoint/2010/main" val="28322410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马太福音</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Matthew 3:7-10】</a:t>
            </a:r>
          </a:p>
          <a:p>
            <a:pPr algn="l">
              <a:lnSpc>
                <a:spcPct val="112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约翰看见许多法利赛人和撒都该人也来受洗，就对他们说：“毒蛇的种类！谁指示你们逃避将来的忿怒呢？</a:t>
            </a:r>
          </a:p>
          <a:p>
            <a:pPr algn="l">
              <a:lnSpc>
                <a:spcPct val="112000"/>
              </a:lnSpc>
            </a:pPr>
            <a:r>
              <a:rPr lang="en-US" altLang="zh-CN" sz="3400" b="1" dirty="0">
                <a:solidFill>
                  <a:schemeClr val="bg1"/>
                </a:solidFill>
                <a:ea typeface="微软雅黑" panose="020B0503020204020204" pitchFamily="34" charset="-122"/>
              </a:rPr>
              <a:t>But when he saw many of the Pharisees and Sadducees coming to his baptism, he said to them, “Brood of vipers! Who warned you to flee from the wrath to come?</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你们要结出果子来，与悔改的心相称。</a:t>
            </a:r>
          </a:p>
          <a:p>
            <a:pPr algn="l">
              <a:lnSpc>
                <a:spcPct val="112000"/>
              </a:lnSpc>
            </a:pPr>
            <a:r>
              <a:rPr lang="en-US" altLang="zh-CN" sz="3400" b="1" dirty="0">
                <a:solidFill>
                  <a:schemeClr val="bg1"/>
                </a:solidFill>
                <a:ea typeface="微软雅黑" panose="020B0503020204020204" pitchFamily="34" charset="-122"/>
              </a:rPr>
              <a:t>Therefore bear fruits worthy of repentance,</a:t>
            </a:r>
          </a:p>
        </p:txBody>
      </p:sp>
    </p:spTree>
    <p:extLst>
      <p:ext uri="{BB962C8B-B14F-4D97-AF65-F5344CB8AC3E}">
        <p14:creationId xmlns:p14="http://schemas.microsoft.com/office/powerpoint/2010/main" val="19184896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马太福音</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Matthew 3:7-10】</a:t>
            </a:r>
          </a:p>
          <a:p>
            <a:pPr algn="l">
              <a:lnSpc>
                <a:spcPct val="112000"/>
              </a:lnSpc>
            </a:pPr>
            <a:r>
              <a:rPr lang="en-US" altLang="zh-CN" sz="3400" b="1" dirty="0">
                <a:solidFill>
                  <a:srgbClr val="FFFF00"/>
                </a:solidFill>
                <a:ea typeface="微软雅黑" panose="020B0503020204020204" pitchFamily="34" charset="-122"/>
              </a:rPr>
              <a:t>9 </a:t>
            </a:r>
            <a:r>
              <a:rPr lang="zh-CN" altLang="en-US" sz="3400" b="1" dirty="0">
                <a:solidFill>
                  <a:srgbClr val="FFFF00"/>
                </a:solidFill>
                <a:ea typeface="微软雅黑" panose="020B0503020204020204" pitchFamily="34" charset="-122"/>
              </a:rPr>
              <a:t>不要自己心里说：‘有亚伯拉罕为我们的祖宗。’我告诉你们：　神能从这些石头中给亚伯拉罕兴起子孙来。</a:t>
            </a:r>
            <a:r>
              <a:rPr lang="en-US" altLang="zh-CN" sz="3400" b="1" dirty="0">
                <a:solidFill>
                  <a:schemeClr val="bg1"/>
                </a:solidFill>
                <a:ea typeface="微软雅黑" panose="020B0503020204020204" pitchFamily="34" charset="-122"/>
              </a:rPr>
              <a:t>and do not think to say to yourselves, ‘We have Abraham as our father.’ For I say to you that God is able to raise up children to Abraham from these stones.</a:t>
            </a:r>
          </a:p>
          <a:p>
            <a:pPr algn="l">
              <a:lnSpc>
                <a:spcPct val="100000"/>
              </a:lnSpc>
            </a:pPr>
            <a:r>
              <a:rPr lang="en-US" altLang="zh-CN" sz="3400" b="1" dirty="0">
                <a:solidFill>
                  <a:srgbClr val="FFFF00"/>
                </a:solidFill>
                <a:ea typeface="微软雅黑" panose="020B0503020204020204" pitchFamily="34" charset="-122"/>
              </a:rPr>
              <a:t>10 </a:t>
            </a:r>
            <a:r>
              <a:rPr lang="zh-CN" altLang="en-US" sz="3400" b="1" dirty="0">
                <a:solidFill>
                  <a:srgbClr val="FFFF00"/>
                </a:solidFill>
                <a:ea typeface="微软雅黑" panose="020B0503020204020204" pitchFamily="34" charset="-122"/>
              </a:rPr>
              <a:t>现在斧子已经放在树根上，凡不结好果子的树，就砍下来丢在火里。</a:t>
            </a:r>
            <a:r>
              <a:rPr lang="en-US" altLang="zh-CN" sz="3400" b="1" dirty="0">
                <a:solidFill>
                  <a:schemeClr val="bg1"/>
                </a:solidFill>
                <a:ea typeface="微软雅黑" panose="020B0503020204020204" pitchFamily="34" charset="-122"/>
              </a:rPr>
              <a:t>And even now the ax is laid to the root of the trees. Therefore every tree which does not bear good fruit is cut down and thrown into the fire.</a:t>
            </a:r>
          </a:p>
        </p:txBody>
      </p:sp>
    </p:spTree>
    <p:extLst>
      <p:ext uri="{BB962C8B-B14F-4D97-AF65-F5344CB8AC3E}">
        <p14:creationId xmlns:p14="http://schemas.microsoft.com/office/powerpoint/2010/main" val="13956770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Romans 11:21-22】</a:t>
            </a:r>
          </a:p>
          <a:p>
            <a:pPr algn="l">
              <a:lnSpc>
                <a:spcPct val="112000"/>
              </a:lnSpc>
            </a:pPr>
            <a:r>
              <a:rPr lang="en-US" altLang="zh-CN" sz="3400" b="1" dirty="0">
                <a:solidFill>
                  <a:srgbClr val="FFFF00"/>
                </a:solidFill>
                <a:ea typeface="微软雅黑" panose="020B0503020204020204" pitchFamily="34" charset="-122"/>
              </a:rPr>
              <a:t>21 </a:t>
            </a:r>
            <a:r>
              <a:rPr lang="zh-CN" altLang="en-US" sz="3400" b="1" dirty="0">
                <a:solidFill>
                  <a:srgbClr val="FFFF00"/>
                </a:solidFill>
                <a:ea typeface="微软雅黑" panose="020B0503020204020204" pitchFamily="34" charset="-122"/>
              </a:rPr>
              <a:t>神既不爱惜原来的枝子，也必不爱惜你。</a:t>
            </a:r>
          </a:p>
          <a:p>
            <a:pPr algn="l">
              <a:lnSpc>
                <a:spcPct val="112000"/>
              </a:lnSpc>
            </a:pPr>
            <a:r>
              <a:rPr lang="en-US" altLang="zh-CN" sz="3400" b="1" dirty="0">
                <a:solidFill>
                  <a:schemeClr val="bg1"/>
                </a:solidFill>
                <a:ea typeface="微软雅黑" panose="020B0503020204020204" pitchFamily="34" charset="-122"/>
              </a:rPr>
              <a:t>For if God did not spare the natural branches, He may not spare you either.</a:t>
            </a:r>
          </a:p>
          <a:p>
            <a:pPr algn="l">
              <a:lnSpc>
                <a:spcPct val="112000"/>
              </a:lnSpc>
            </a:pPr>
            <a:r>
              <a:rPr lang="en-US" altLang="zh-CN" sz="3400" b="1" dirty="0">
                <a:solidFill>
                  <a:srgbClr val="FFFF00"/>
                </a:solidFill>
                <a:ea typeface="微软雅黑" panose="020B0503020204020204" pitchFamily="34" charset="-122"/>
              </a:rPr>
              <a:t>22 </a:t>
            </a:r>
            <a:r>
              <a:rPr lang="zh-CN" altLang="en-US" sz="3400" b="1" dirty="0">
                <a:solidFill>
                  <a:srgbClr val="FFFF00"/>
                </a:solidFill>
                <a:ea typeface="微软雅黑" panose="020B0503020204020204" pitchFamily="34" charset="-122"/>
              </a:rPr>
              <a:t>可见　神的恩慈和严厉，向那跌倒的人是严厉的，向你是有恩慈的。只要你长久在祂的恩慈里，不然，你也要被砍下来。</a:t>
            </a:r>
          </a:p>
          <a:p>
            <a:pPr algn="l">
              <a:lnSpc>
                <a:spcPct val="112000"/>
              </a:lnSpc>
            </a:pPr>
            <a:r>
              <a:rPr lang="en-US" altLang="zh-CN" sz="3400" b="1" dirty="0">
                <a:solidFill>
                  <a:schemeClr val="bg1"/>
                </a:solidFill>
                <a:ea typeface="微软雅黑" panose="020B0503020204020204" pitchFamily="34" charset="-122"/>
              </a:rPr>
              <a:t>Therefore consider the goodness and severity of God: on those who fell, severity; but toward you, goodness, if you continue in His goodness. Otherwise you also will be cut off.</a:t>
            </a:r>
          </a:p>
        </p:txBody>
      </p:sp>
    </p:spTree>
    <p:extLst>
      <p:ext uri="{BB962C8B-B14F-4D97-AF65-F5344CB8AC3E}">
        <p14:creationId xmlns:p14="http://schemas.microsoft.com/office/powerpoint/2010/main" val="36943380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罗马书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Romans 2:17】</a:t>
            </a:r>
          </a:p>
          <a:p>
            <a:pPr algn="l">
              <a:lnSpc>
                <a:spcPct val="112000"/>
              </a:lnSpc>
            </a:pPr>
            <a:r>
              <a:rPr lang="zh-CN" altLang="en-US" sz="3600" b="1" dirty="0">
                <a:solidFill>
                  <a:srgbClr val="FFFF00"/>
                </a:solidFill>
                <a:ea typeface="微软雅黑" panose="020B0503020204020204" pitchFamily="34" charset="-122"/>
              </a:rPr>
              <a:t>你称为犹太人，又倚靠律法，且指着　神夸口；</a:t>
            </a:r>
          </a:p>
          <a:p>
            <a:pPr algn="l">
              <a:lnSpc>
                <a:spcPct val="112000"/>
              </a:lnSpc>
            </a:pPr>
            <a:r>
              <a:rPr lang="en-US" altLang="zh-CN" sz="3600" b="1" dirty="0">
                <a:solidFill>
                  <a:schemeClr val="bg1"/>
                </a:solidFill>
                <a:ea typeface="微软雅黑" panose="020B0503020204020204" pitchFamily="34" charset="-122"/>
              </a:rPr>
              <a:t>Indeed you are called a Jew, and rest on the law, and make your boast in God,</a:t>
            </a:r>
          </a:p>
        </p:txBody>
      </p:sp>
    </p:spTree>
    <p:extLst>
      <p:ext uri="{BB962C8B-B14F-4D97-AF65-F5344CB8AC3E}">
        <p14:creationId xmlns:p14="http://schemas.microsoft.com/office/powerpoint/2010/main" val="22951007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马太福音</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Matthew 23:23】</a:t>
            </a:r>
          </a:p>
          <a:p>
            <a:pPr algn="l">
              <a:lnSpc>
                <a:spcPct val="112000"/>
              </a:lnSpc>
            </a:pPr>
            <a:r>
              <a:rPr lang="en-US" altLang="zh-CN" sz="3600" b="1" dirty="0">
                <a:solidFill>
                  <a:srgbClr val="FFFF00"/>
                </a:solidFill>
                <a:ea typeface="微软雅黑" panose="020B0503020204020204" pitchFamily="34" charset="-122"/>
              </a:rPr>
              <a:t>“</a:t>
            </a:r>
            <a:r>
              <a:rPr lang="zh-CN" altLang="en-US" sz="3600" b="1" dirty="0">
                <a:solidFill>
                  <a:srgbClr val="FFFF00"/>
                </a:solidFill>
                <a:ea typeface="微软雅黑" panose="020B0503020204020204" pitchFamily="34" charset="-122"/>
              </a:rPr>
              <a:t>你们这假冒为善的文士和法利赛人有祸了！因为你们将薄荷、茴香、芹菜献上十分之一，那律法上更重的事，就是公义、怜悯、信实，反倒不行了。这更重的是你们当行的，那也是不可不行的。</a:t>
            </a: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Woe to you, scribes and Pharisees, hypocrites! For you pay tithe of mint and anise and </a:t>
            </a:r>
            <a:r>
              <a:rPr lang="en-US" altLang="zh-CN" sz="3600" b="1" dirty="0" err="1">
                <a:solidFill>
                  <a:schemeClr val="bg1"/>
                </a:solidFill>
                <a:ea typeface="微软雅黑" panose="020B0503020204020204" pitchFamily="34" charset="-122"/>
              </a:rPr>
              <a:t>cummin</a:t>
            </a:r>
            <a:r>
              <a:rPr lang="en-US" altLang="zh-CN" sz="3600" b="1" dirty="0">
                <a:solidFill>
                  <a:schemeClr val="bg1"/>
                </a:solidFill>
                <a:ea typeface="微软雅黑" panose="020B0503020204020204" pitchFamily="34" charset="-122"/>
              </a:rPr>
              <a:t>, and have neglected the weightier matters of the law: justice and mercy and faith. These you ought to have done, without leaving the others undone.</a:t>
            </a:r>
          </a:p>
        </p:txBody>
      </p:sp>
    </p:spTree>
    <p:extLst>
      <p:ext uri="{BB962C8B-B14F-4D97-AF65-F5344CB8AC3E}">
        <p14:creationId xmlns:p14="http://schemas.microsoft.com/office/powerpoint/2010/main" val="639011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路加福音</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Luke 10:25-28】</a:t>
            </a:r>
          </a:p>
          <a:p>
            <a:pPr algn="l">
              <a:lnSpc>
                <a:spcPct val="112000"/>
              </a:lnSpc>
            </a:pPr>
            <a:r>
              <a:rPr lang="en-US" altLang="zh-CN" sz="3600" b="1" dirty="0">
                <a:solidFill>
                  <a:srgbClr val="FFFF00"/>
                </a:solidFill>
                <a:ea typeface="微软雅黑" panose="020B0503020204020204" pitchFamily="34" charset="-122"/>
              </a:rPr>
              <a:t>25 </a:t>
            </a:r>
            <a:r>
              <a:rPr lang="zh-CN" altLang="en-US" sz="3600" b="1" dirty="0">
                <a:solidFill>
                  <a:srgbClr val="FFFF00"/>
                </a:solidFill>
                <a:ea typeface="微软雅黑" panose="020B0503020204020204" pitchFamily="34" charset="-122"/>
              </a:rPr>
              <a:t>有一个律法师起来试探耶稣说：“夫子，我该作什么才可以承受永生？” </a:t>
            </a:r>
          </a:p>
          <a:p>
            <a:pPr algn="l">
              <a:lnSpc>
                <a:spcPct val="112000"/>
              </a:lnSpc>
            </a:pPr>
            <a:r>
              <a:rPr lang="en-US" altLang="zh-CN" sz="3600" b="1" dirty="0">
                <a:solidFill>
                  <a:schemeClr val="bg1"/>
                </a:solidFill>
                <a:ea typeface="微软雅黑" panose="020B0503020204020204" pitchFamily="34" charset="-122"/>
              </a:rPr>
              <a:t>And behold, a certain lawyer stood up and tested Him, saying, “Teacher, what shall I do to inherit eternal life?”</a:t>
            </a:r>
          </a:p>
          <a:p>
            <a:pPr algn="l">
              <a:lnSpc>
                <a:spcPct val="112000"/>
              </a:lnSpc>
            </a:pPr>
            <a:r>
              <a:rPr lang="en-US" altLang="zh-CN" sz="3600" b="1" dirty="0">
                <a:solidFill>
                  <a:srgbClr val="FFFF00"/>
                </a:solidFill>
                <a:ea typeface="微软雅黑" panose="020B0503020204020204" pitchFamily="34" charset="-122"/>
              </a:rPr>
              <a:t>26 </a:t>
            </a:r>
            <a:r>
              <a:rPr lang="zh-CN" altLang="en-US" sz="3600" b="1" dirty="0">
                <a:solidFill>
                  <a:srgbClr val="FFFF00"/>
                </a:solidFill>
                <a:ea typeface="微软雅黑" panose="020B0503020204020204" pitchFamily="34" charset="-122"/>
              </a:rPr>
              <a:t>耶稣对他说：“律法上写的是什么？你念的是怎样呢？” </a:t>
            </a:r>
          </a:p>
          <a:p>
            <a:pPr algn="l">
              <a:lnSpc>
                <a:spcPct val="112000"/>
              </a:lnSpc>
            </a:pPr>
            <a:r>
              <a:rPr lang="en-US" altLang="zh-CN" sz="3600" b="1" dirty="0">
                <a:solidFill>
                  <a:schemeClr val="bg1"/>
                </a:solidFill>
                <a:ea typeface="微软雅黑" panose="020B0503020204020204" pitchFamily="34" charset="-122"/>
              </a:rPr>
              <a:t>He said to him, “What is written in the law? What is your reading of it?”</a:t>
            </a:r>
          </a:p>
        </p:txBody>
      </p:sp>
    </p:spTree>
    <p:extLst>
      <p:ext uri="{BB962C8B-B14F-4D97-AF65-F5344CB8AC3E}">
        <p14:creationId xmlns:p14="http://schemas.microsoft.com/office/powerpoint/2010/main" val="26657212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路加福音</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Luke 10:25-28】</a:t>
            </a:r>
          </a:p>
          <a:p>
            <a:pPr algn="l">
              <a:lnSpc>
                <a:spcPct val="112000"/>
              </a:lnSpc>
            </a:pPr>
            <a:r>
              <a:rPr lang="en-US" altLang="zh-CN" sz="3600" b="1" dirty="0">
                <a:solidFill>
                  <a:srgbClr val="FFFF00"/>
                </a:solidFill>
                <a:ea typeface="微软雅黑" panose="020B0503020204020204" pitchFamily="34" charset="-122"/>
              </a:rPr>
              <a:t>27 </a:t>
            </a:r>
            <a:r>
              <a:rPr lang="zh-CN" altLang="en-US" sz="3600" b="1" dirty="0">
                <a:solidFill>
                  <a:srgbClr val="FFFF00"/>
                </a:solidFill>
                <a:ea typeface="微软雅黑" panose="020B0503020204020204" pitchFamily="34" charset="-122"/>
              </a:rPr>
              <a:t>他回答说：“你要尽心、尽性、尽力、尽意爱主你的　神；又要爱邻舍如同自己。” </a:t>
            </a:r>
          </a:p>
          <a:p>
            <a:pPr algn="l">
              <a:lnSpc>
                <a:spcPct val="112000"/>
              </a:lnSpc>
            </a:pPr>
            <a:r>
              <a:rPr lang="en-US" altLang="zh-CN" sz="3600" b="1" dirty="0">
                <a:solidFill>
                  <a:schemeClr val="bg1"/>
                </a:solidFill>
                <a:ea typeface="微软雅黑" panose="020B0503020204020204" pitchFamily="34" charset="-122"/>
              </a:rPr>
              <a:t>So he answered and said, “ ‘You shall love the Lord your God with all your heart, with all your soul, with all your strength, and with all your mind,’ and ‘your neighbor as yourself.’”</a:t>
            </a:r>
          </a:p>
          <a:p>
            <a:pPr algn="l">
              <a:lnSpc>
                <a:spcPct val="112000"/>
              </a:lnSpc>
            </a:pPr>
            <a:r>
              <a:rPr lang="en-US" altLang="zh-CN" sz="3600" b="1" dirty="0">
                <a:solidFill>
                  <a:srgbClr val="FFFF00"/>
                </a:solidFill>
                <a:ea typeface="微软雅黑" panose="020B0503020204020204" pitchFamily="34" charset="-122"/>
              </a:rPr>
              <a:t>28 </a:t>
            </a:r>
            <a:r>
              <a:rPr lang="zh-CN" altLang="en-US" sz="3600" b="1" dirty="0">
                <a:solidFill>
                  <a:srgbClr val="FFFF00"/>
                </a:solidFill>
                <a:ea typeface="微软雅黑" panose="020B0503020204020204" pitchFamily="34" charset="-122"/>
              </a:rPr>
              <a:t>耶稣说：“你回答的是。你这样行，就必得永生。”</a:t>
            </a:r>
            <a:r>
              <a:rPr lang="en-US" altLang="zh-CN" sz="3600" b="1" dirty="0">
                <a:solidFill>
                  <a:schemeClr val="bg1"/>
                </a:solidFill>
                <a:ea typeface="微软雅黑" panose="020B0503020204020204" pitchFamily="34" charset="-122"/>
              </a:rPr>
              <a:t>And He said to him, “You have answered rightly; do this and you will live.”</a:t>
            </a:r>
          </a:p>
        </p:txBody>
      </p:sp>
    </p:spTree>
    <p:extLst>
      <p:ext uri="{BB962C8B-B14F-4D97-AF65-F5344CB8AC3E}">
        <p14:creationId xmlns:p14="http://schemas.microsoft.com/office/powerpoint/2010/main" val="2810529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罗马书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Romans 3:19-20】</a:t>
            </a:r>
          </a:p>
          <a:p>
            <a:pPr algn="l">
              <a:lnSpc>
                <a:spcPct val="112000"/>
              </a:lnSpc>
            </a:pPr>
            <a:r>
              <a:rPr lang="en-US" altLang="zh-CN" sz="3600" b="1" dirty="0">
                <a:solidFill>
                  <a:srgbClr val="FFFF00"/>
                </a:solidFill>
                <a:ea typeface="微软雅黑" panose="020B0503020204020204" pitchFamily="34" charset="-122"/>
              </a:rPr>
              <a:t>19 </a:t>
            </a:r>
            <a:r>
              <a:rPr lang="zh-CN" altLang="en-US" sz="3600" b="1" dirty="0">
                <a:solidFill>
                  <a:srgbClr val="FFFF00"/>
                </a:solidFill>
                <a:ea typeface="微软雅黑" panose="020B0503020204020204" pitchFamily="34" charset="-122"/>
              </a:rPr>
              <a:t>我们晓得律法上的话，都是对律法以下之人说的，好塞住各人的口，叫普世的人都伏在　神审判之下。</a:t>
            </a:r>
            <a:endParaRPr lang="en-US" altLang="zh-CN" sz="3600" b="1" dirty="0">
              <a:solidFill>
                <a:srgbClr val="FFFF00"/>
              </a:solidFill>
              <a:ea typeface="微软雅黑" panose="020B0503020204020204" pitchFamily="34" charset="-122"/>
            </a:endParaRPr>
          </a:p>
          <a:p>
            <a:pPr algn="l">
              <a:lnSpc>
                <a:spcPct val="112000"/>
              </a:lnSpc>
            </a:pPr>
            <a:r>
              <a:rPr lang="en-US" altLang="zh-CN" sz="3600" b="1" dirty="0">
                <a:solidFill>
                  <a:schemeClr val="bg1"/>
                </a:solidFill>
                <a:ea typeface="微软雅黑" panose="020B0503020204020204" pitchFamily="34" charset="-122"/>
              </a:rPr>
              <a:t>Now we know that whatever the law says, it says to those who are under the law, that every mouth may be stopped, and all the world may become guilty before God.</a:t>
            </a:r>
          </a:p>
        </p:txBody>
      </p:sp>
    </p:spTree>
    <p:extLst>
      <p:ext uri="{BB962C8B-B14F-4D97-AF65-F5344CB8AC3E}">
        <p14:creationId xmlns:p14="http://schemas.microsoft.com/office/powerpoint/2010/main" val="22706178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罗马书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Romans 3:19-20】</a:t>
            </a:r>
          </a:p>
          <a:p>
            <a:pPr algn="l">
              <a:lnSpc>
                <a:spcPct val="112000"/>
              </a:lnSpc>
            </a:pPr>
            <a:r>
              <a:rPr lang="en-US" altLang="zh-CN" sz="3600" b="1" dirty="0">
                <a:solidFill>
                  <a:srgbClr val="FFFF00"/>
                </a:solidFill>
                <a:ea typeface="微软雅黑" panose="020B0503020204020204" pitchFamily="34" charset="-122"/>
              </a:rPr>
              <a:t>20 </a:t>
            </a:r>
            <a:r>
              <a:rPr lang="zh-CN" altLang="en-US" sz="3600" b="1" dirty="0">
                <a:solidFill>
                  <a:srgbClr val="FFFF00"/>
                </a:solidFill>
                <a:ea typeface="微软雅黑" panose="020B0503020204020204" pitchFamily="34" charset="-122"/>
              </a:rPr>
              <a:t>所以凡有血气的，没有一个因行律法能在　神面前称义，因为律法本是叫人知罪。</a:t>
            </a:r>
          </a:p>
          <a:p>
            <a:pPr algn="l">
              <a:lnSpc>
                <a:spcPct val="112000"/>
              </a:lnSpc>
            </a:pPr>
            <a:r>
              <a:rPr lang="en-US" altLang="zh-CN" sz="3600" b="1" dirty="0">
                <a:solidFill>
                  <a:schemeClr val="bg1"/>
                </a:solidFill>
                <a:ea typeface="微软雅黑" panose="020B0503020204020204" pitchFamily="34" charset="-122"/>
              </a:rPr>
              <a:t>Therefore by the deeds of the law no flesh will be justified in His sight, for by the law is the knowledge of sin.</a:t>
            </a:r>
          </a:p>
        </p:txBody>
      </p:sp>
    </p:spTree>
    <p:extLst>
      <p:ext uri="{BB962C8B-B14F-4D97-AF65-F5344CB8AC3E}">
        <p14:creationId xmlns:p14="http://schemas.microsoft.com/office/powerpoint/2010/main" val="22749686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耶利米书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Jeremiah 7:4】</a:t>
            </a:r>
          </a:p>
          <a:p>
            <a:pPr algn="l">
              <a:lnSpc>
                <a:spcPct val="112000"/>
              </a:lnSpc>
            </a:pPr>
            <a:r>
              <a:rPr lang="zh-CN" altLang="en-US" sz="3600" b="1" dirty="0">
                <a:solidFill>
                  <a:srgbClr val="FFFF00"/>
                </a:solidFill>
                <a:ea typeface="微软雅黑" panose="020B0503020204020204" pitchFamily="34" charset="-122"/>
              </a:rPr>
              <a:t>你们不要倚靠虚谎的话，说：‘这些是耶和华的殿，是耶和华的殿，是耶和华的殿。’</a:t>
            </a:r>
          </a:p>
          <a:p>
            <a:pPr algn="l">
              <a:lnSpc>
                <a:spcPct val="112000"/>
              </a:lnSpc>
            </a:pPr>
            <a:r>
              <a:rPr lang="en-US" altLang="zh-CN" sz="3600" b="1" dirty="0">
                <a:solidFill>
                  <a:schemeClr val="bg1"/>
                </a:solidFill>
                <a:ea typeface="微软雅黑" panose="020B0503020204020204" pitchFamily="34" charset="-122"/>
              </a:rPr>
              <a:t>Do not trust in these lying words, saying, ‘The temple of the Lord, the temple of the Lord, the temple of the Lord are these.’</a:t>
            </a:r>
          </a:p>
        </p:txBody>
      </p:sp>
    </p:spTree>
    <p:extLst>
      <p:ext uri="{BB962C8B-B14F-4D97-AF65-F5344CB8AC3E}">
        <p14:creationId xmlns:p14="http://schemas.microsoft.com/office/powerpoint/2010/main" val="26060113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砍下与接上</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Cut Off And Grafted In</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8/23/2026</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耶利米书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Jeremiah 7:8-11】</a:t>
            </a:r>
          </a:p>
          <a:p>
            <a:pPr algn="l">
              <a:lnSpc>
                <a:spcPct val="112000"/>
              </a:lnSpc>
            </a:pPr>
            <a:r>
              <a:rPr lang="en-US" altLang="zh-CN" sz="3600" b="1" dirty="0">
                <a:solidFill>
                  <a:srgbClr val="FFFF00"/>
                </a:solidFill>
                <a:ea typeface="微软雅黑" panose="020B0503020204020204" pitchFamily="34" charset="-122"/>
              </a:rPr>
              <a:t>8 “</a:t>
            </a:r>
            <a:r>
              <a:rPr lang="zh-CN" altLang="en-US" sz="3600" b="1" dirty="0">
                <a:solidFill>
                  <a:srgbClr val="FFFF00"/>
                </a:solidFill>
                <a:ea typeface="微软雅黑" panose="020B0503020204020204" pitchFamily="34" charset="-122"/>
              </a:rPr>
              <a:t>看哪，你们倚靠虚谎无益的话。</a:t>
            </a:r>
          </a:p>
          <a:p>
            <a:pPr algn="l">
              <a:lnSpc>
                <a:spcPct val="112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Behold, you trust in lying words that cannot profit.</a:t>
            </a:r>
          </a:p>
          <a:p>
            <a:pPr algn="l">
              <a:lnSpc>
                <a:spcPct val="112000"/>
              </a:lnSpc>
            </a:pPr>
            <a:r>
              <a:rPr lang="en-US" altLang="zh-CN" sz="3600" b="1" dirty="0">
                <a:solidFill>
                  <a:srgbClr val="FFFF00"/>
                </a:solidFill>
                <a:ea typeface="微软雅黑" panose="020B0503020204020204" pitchFamily="34" charset="-122"/>
              </a:rPr>
              <a:t>9 </a:t>
            </a:r>
            <a:r>
              <a:rPr lang="zh-CN" altLang="en-US" sz="3600" b="1" dirty="0">
                <a:solidFill>
                  <a:srgbClr val="FFFF00"/>
                </a:solidFill>
                <a:ea typeface="微软雅黑" panose="020B0503020204020204" pitchFamily="34" charset="-122"/>
              </a:rPr>
              <a:t>你们偷盗、杀害、奸淫、起假誓、向巴力烧香，并随从素不认识的别神；</a:t>
            </a:r>
          </a:p>
          <a:p>
            <a:pPr algn="l">
              <a:lnSpc>
                <a:spcPct val="112000"/>
              </a:lnSpc>
            </a:pPr>
            <a:r>
              <a:rPr lang="en-US" altLang="zh-CN" sz="3600" b="1" dirty="0">
                <a:solidFill>
                  <a:schemeClr val="bg1"/>
                </a:solidFill>
                <a:ea typeface="微软雅黑" panose="020B0503020204020204" pitchFamily="34" charset="-122"/>
              </a:rPr>
              <a:t>Will you steal, murder, commit adultery, swear falsely, burn incense to Baal, and walk after other gods whom you do not know,</a:t>
            </a:r>
          </a:p>
        </p:txBody>
      </p:sp>
    </p:spTree>
    <p:extLst>
      <p:ext uri="{BB962C8B-B14F-4D97-AF65-F5344CB8AC3E}">
        <p14:creationId xmlns:p14="http://schemas.microsoft.com/office/powerpoint/2010/main" val="23577226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耶利米书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Jeremiah 7:8-11】</a:t>
            </a:r>
          </a:p>
          <a:p>
            <a:pPr algn="l">
              <a:lnSpc>
                <a:spcPct val="112000"/>
              </a:lnSpc>
            </a:pPr>
            <a:r>
              <a:rPr lang="en-US" altLang="zh-CN" sz="3600" b="1" dirty="0">
                <a:solidFill>
                  <a:srgbClr val="FFFF00"/>
                </a:solidFill>
                <a:ea typeface="微软雅黑" panose="020B0503020204020204" pitchFamily="34" charset="-122"/>
              </a:rPr>
              <a:t>10 </a:t>
            </a:r>
            <a:r>
              <a:rPr lang="zh-CN" altLang="en-US" sz="3600" b="1" dirty="0">
                <a:solidFill>
                  <a:srgbClr val="FFFF00"/>
                </a:solidFill>
                <a:ea typeface="微软雅黑" panose="020B0503020204020204" pitchFamily="34" charset="-122"/>
              </a:rPr>
              <a:t>且来到这称为我名下的殿，在我面前敬拜。又说：‘我们可以自由了！’你们这样的举动是要行那些可憎的事吗？</a:t>
            </a:r>
          </a:p>
          <a:p>
            <a:pPr algn="l">
              <a:lnSpc>
                <a:spcPct val="112000"/>
              </a:lnSpc>
            </a:pPr>
            <a:r>
              <a:rPr lang="en-US" altLang="zh-CN" sz="3600" b="1" dirty="0">
                <a:solidFill>
                  <a:schemeClr val="bg1"/>
                </a:solidFill>
                <a:ea typeface="微软雅黑" panose="020B0503020204020204" pitchFamily="34" charset="-122"/>
              </a:rPr>
              <a:t>and then come and stand before Me in this house which is called by My name, and say, ‘We are delivered to do all these abominations’?</a:t>
            </a:r>
          </a:p>
        </p:txBody>
      </p:sp>
    </p:spTree>
    <p:extLst>
      <p:ext uri="{BB962C8B-B14F-4D97-AF65-F5344CB8AC3E}">
        <p14:creationId xmlns:p14="http://schemas.microsoft.com/office/powerpoint/2010/main" val="31509899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耶利米书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Jeremiah 7:8-11】</a:t>
            </a:r>
          </a:p>
          <a:p>
            <a:pPr algn="l">
              <a:lnSpc>
                <a:spcPct val="112000"/>
              </a:lnSpc>
            </a:pPr>
            <a:r>
              <a:rPr lang="en-US" altLang="zh-CN" sz="3600" b="1" dirty="0">
                <a:solidFill>
                  <a:srgbClr val="FFFF00"/>
                </a:solidFill>
                <a:ea typeface="微软雅黑" panose="020B0503020204020204" pitchFamily="34" charset="-122"/>
              </a:rPr>
              <a:t>11 </a:t>
            </a:r>
            <a:r>
              <a:rPr lang="zh-CN" altLang="en-US" sz="3600" b="1" dirty="0">
                <a:solidFill>
                  <a:srgbClr val="FFFF00"/>
                </a:solidFill>
                <a:ea typeface="微软雅黑" panose="020B0503020204020204" pitchFamily="34" charset="-122"/>
              </a:rPr>
              <a:t>这称为我名下的殿在你们眼中岂可看为贼窝吗？我都看见了。这是耶和华说的。</a:t>
            </a:r>
          </a:p>
          <a:p>
            <a:pPr algn="l">
              <a:lnSpc>
                <a:spcPct val="112000"/>
              </a:lnSpc>
            </a:pPr>
            <a:r>
              <a:rPr lang="en-US" altLang="zh-CN" sz="3600" b="1" dirty="0">
                <a:solidFill>
                  <a:schemeClr val="bg1"/>
                </a:solidFill>
                <a:ea typeface="微软雅黑" panose="020B0503020204020204" pitchFamily="34" charset="-122"/>
              </a:rPr>
              <a:t>Has this house, which is called by My name, become a den of thieves in your eyes? Behold, I, even I, have seen it,” says the Lord.</a:t>
            </a:r>
          </a:p>
        </p:txBody>
      </p:sp>
    </p:spTree>
    <p:extLst>
      <p:ext uri="{BB962C8B-B14F-4D97-AF65-F5344CB8AC3E}">
        <p14:creationId xmlns:p14="http://schemas.microsoft.com/office/powerpoint/2010/main" val="4596110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18:9-14】</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耶稣向那些仗着自己是义人，藐视别人的，设一个比喻，</a:t>
            </a:r>
          </a:p>
          <a:p>
            <a:pPr algn="l">
              <a:lnSpc>
                <a:spcPct val="112000"/>
              </a:lnSpc>
            </a:pPr>
            <a:r>
              <a:rPr lang="en-US" altLang="zh-CN" sz="3200" b="1" dirty="0">
                <a:solidFill>
                  <a:schemeClr val="bg1"/>
                </a:solidFill>
                <a:ea typeface="微软雅黑" panose="020B0503020204020204" pitchFamily="34" charset="-122"/>
              </a:rPr>
              <a:t>Also He spoke this parable to some who trusted in themselves that they were righteous, and despised others:</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说：“有两个人上殿里去祷告：一个是法利赛人，一个是税吏。</a:t>
            </a: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Two men went up to the temple to pray, one a Pharisee and the other a tax collector.</a:t>
            </a:r>
          </a:p>
        </p:txBody>
      </p:sp>
    </p:spTree>
    <p:extLst>
      <p:ext uri="{BB962C8B-B14F-4D97-AF65-F5344CB8AC3E}">
        <p14:creationId xmlns:p14="http://schemas.microsoft.com/office/powerpoint/2010/main" val="30867303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18:9-14】</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法利赛人站着，自言自语地祷告说：‘　神啊，我感谢你，我不像别人勒索、不义、奸淫，也不像这个税吏。</a:t>
            </a:r>
          </a:p>
          <a:p>
            <a:pPr algn="l">
              <a:lnSpc>
                <a:spcPct val="112000"/>
              </a:lnSpc>
            </a:pPr>
            <a:r>
              <a:rPr lang="en-US" altLang="zh-CN" sz="3200" b="1" dirty="0">
                <a:solidFill>
                  <a:schemeClr val="bg1"/>
                </a:solidFill>
                <a:ea typeface="微软雅黑" panose="020B0503020204020204" pitchFamily="34" charset="-122"/>
              </a:rPr>
              <a:t>The Pharisee stood and prayed thus with himself, ‘God, I thank You that I am not like other men—</a:t>
            </a:r>
            <a:r>
              <a:rPr lang="en-US" altLang="zh-CN" sz="3200" b="1" dirty="0" err="1">
                <a:solidFill>
                  <a:schemeClr val="bg1"/>
                </a:solidFill>
                <a:ea typeface="微软雅黑" panose="020B0503020204020204" pitchFamily="34" charset="-122"/>
              </a:rPr>
              <a:t>extortioners</a:t>
            </a:r>
            <a:r>
              <a:rPr lang="en-US" altLang="zh-CN" sz="3200" b="1" dirty="0">
                <a:solidFill>
                  <a:schemeClr val="bg1"/>
                </a:solidFill>
                <a:ea typeface="微软雅黑" panose="020B0503020204020204" pitchFamily="34" charset="-122"/>
              </a:rPr>
              <a:t>, unjust, adulterers, or even as this tax collector.</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我一个礼拜禁食两次，凡我所得的，都捐上十分之一。’ </a:t>
            </a:r>
          </a:p>
          <a:p>
            <a:pPr algn="l">
              <a:lnSpc>
                <a:spcPct val="112000"/>
              </a:lnSpc>
            </a:pPr>
            <a:r>
              <a:rPr lang="en-US" altLang="zh-CN" sz="3200" b="1" dirty="0">
                <a:solidFill>
                  <a:schemeClr val="bg1"/>
                </a:solidFill>
                <a:ea typeface="微软雅黑" panose="020B0503020204020204" pitchFamily="34" charset="-122"/>
              </a:rPr>
              <a:t>I fast twice a week; I give tithes of all that I possess.’</a:t>
            </a:r>
          </a:p>
        </p:txBody>
      </p:sp>
    </p:spTree>
    <p:extLst>
      <p:ext uri="{BB962C8B-B14F-4D97-AF65-F5344CB8AC3E}">
        <p14:creationId xmlns:p14="http://schemas.microsoft.com/office/powerpoint/2010/main" val="29685628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18:9-14】</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那税吏远远地站着，连举目望天也不敢，只捶着胸说：‘　神啊，开恩可怜我这个罪人！’</a:t>
            </a:r>
          </a:p>
          <a:p>
            <a:pPr algn="l">
              <a:lnSpc>
                <a:spcPct val="112000"/>
              </a:lnSpc>
            </a:pPr>
            <a:r>
              <a:rPr lang="en-US" altLang="zh-CN" sz="3200" b="1" dirty="0">
                <a:solidFill>
                  <a:schemeClr val="bg1"/>
                </a:solidFill>
                <a:ea typeface="微软雅黑" panose="020B0503020204020204" pitchFamily="34" charset="-122"/>
              </a:rPr>
              <a:t>And the tax collector, standing afar off, would not so much as raise his eyes to heaven, but beat his breast, saying, ‘God, be merciful to me a sinner!’</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我告诉你们：这人回家去比那人倒算为义了。因为，凡自高的，必降为卑；自卑的，必升为高。”</a:t>
            </a:r>
          </a:p>
          <a:p>
            <a:pPr algn="l">
              <a:lnSpc>
                <a:spcPct val="100000"/>
              </a:lnSpc>
            </a:pPr>
            <a:r>
              <a:rPr lang="en-US" altLang="zh-CN" sz="3200" b="1" dirty="0">
                <a:solidFill>
                  <a:schemeClr val="bg1"/>
                </a:solidFill>
                <a:ea typeface="微软雅黑" panose="020B0503020204020204" pitchFamily="34" charset="-122"/>
              </a:rPr>
              <a:t>I tell you, this man went down to his house justified rather than the other; for everyone who exalts himself will be humbled, and he who humbles himself will be exalted.”</a:t>
            </a:r>
          </a:p>
        </p:txBody>
      </p:sp>
    </p:spTree>
    <p:extLst>
      <p:ext uri="{BB962C8B-B14F-4D97-AF65-F5344CB8AC3E}">
        <p14:creationId xmlns:p14="http://schemas.microsoft.com/office/powerpoint/2010/main" val="37295190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26:31-35】</a:t>
            </a:r>
          </a:p>
          <a:p>
            <a:pPr algn="l">
              <a:lnSpc>
                <a:spcPct val="112000"/>
              </a:lnSpc>
            </a:pPr>
            <a:r>
              <a:rPr lang="en-US" altLang="zh-CN" sz="3200" b="1" dirty="0">
                <a:solidFill>
                  <a:srgbClr val="FFFF00"/>
                </a:solidFill>
                <a:ea typeface="微软雅黑" panose="020B0503020204020204" pitchFamily="34" charset="-122"/>
              </a:rPr>
              <a:t>31 </a:t>
            </a:r>
            <a:r>
              <a:rPr lang="zh-CN" altLang="en-US" sz="3200" b="1" dirty="0">
                <a:solidFill>
                  <a:srgbClr val="FFFF00"/>
                </a:solidFill>
                <a:ea typeface="微软雅黑" panose="020B0503020204020204" pitchFamily="34" charset="-122"/>
              </a:rPr>
              <a:t>那时，耶稣对他们说：“今夜，你们为我的缘故都要跌倒。因为经上记着说：‘我要击打牧人，羊就分散了。’</a:t>
            </a:r>
            <a:r>
              <a:rPr lang="en-US" altLang="zh-CN" sz="3200" b="1" dirty="0">
                <a:solidFill>
                  <a:schemeClr val="bg1"/>
                </a:solidFill>
                <a:ea typeface="微软雅黑" panose="020B0503020204020204" pitchFamily="34" charset="-122"/>
              </a:rPr>
              <a:t>Then Jesus said to them, “All of you will be made to stumble because of Me this night, for it is </a:t>
            </a:r>
            <a:r>
              <a:rPr lang="en-US" altLang="zh-CN" sz="3200" b="1" dirty="0" err="1">
                <a:solidFill>
                  <a:schemeClr val="bg1"/>
                </a:solidFill>
                <a:ea typeface="微软雅黑" panose="020B0503020204020204" pitchFamily="34" charset="-122"/>
              </a:rPr>
              <a:t>written:‘I</a:t>
            </a:r>
            <a:r>
              <a:rPr lang="en-US" altLang="zh-CN" sz="3200" b="1" dirty="0">
                <a:solidFill>
                  <a:schemeClr val="bg1"/>
                </a:solidFill>
                <a:ea typeface="微软雅黑" panose="020B0503020204020204" pitchFamily="34" charset="-122"/>
              </a:rPr>
              <a:t> will strike the Shepherd, And the sheep of the flock will be scattered.’</a:t>
            </a:r>
          </a:p>
          <a:p>
            <a:pPr algn="l">
              <a:lnSpc>
                <a:spcPct val="112000"/>
              </a:lnSpc>
            </a:pPr>
            <a:r>
              <a:rPr lang="en-US" altLang="zh-CN" sz="3200" b="1" dirty="0">
                <a:solidFill>
                  <a:srgbClr val="FFFF00"/>
                </a:solidFill>
                <a:ea typeface="微软雅黑" panose="020B0503020204020204" pitchFamily="34" charset="-122"/>
              </a:rPr>
              <a:t>32 </a:t>
            </a:r>
            <a:r>
              <a:rPr lang="zh-CN" altLang="en-US" sz="3200" b="1" dirty="0">
                <a:solidFill>
                  <a:srgbClr val="FFFF00"/>
                </a:solidFill>
                <a:ea typeface="微软雅黑" panose="020B0503020204020204" pitchFamily="34" charset="-122"/>
              </a:rPr>
              <a:t>但我复活以后，要在你们以先往加利利去。” </a:t>
            </a:r>
          </a:p>
          <a:p>
            <a:pPr algn="l">
              <a:lnSpc>
                <a:spcPct val="112000"/>
              </a:lnSpc>
            </a:pPr>
            <a:r>
              <a:rPr lang="en-US" altLang="zh-CN" sz="3200" b="1" dirty="0">
                <a:solidFill>
                  <a:schemeClr val="bg1"/>
                </a:solidFill>
                <a:ea typeface="微软雅黑" panose="020B0503020204020204" pitchFamily="34" charset="-122"/>
              </a:rPr>
              <a:t>But after I have been raised, I will go before you to Galilee.”</a:t>
            </a:r>
          </a:p>
        </p:txBody>
      </p:sp>
    </p:spTree>
    <p:extLst>
      <p:ext uri="{BB962C8B-B14F-4D97-AF65-F5344CB8AC3E}">
        <p14:creationId xmlns:p14="http://schemas.microsoft.com/office/powerpoint/2010/main" val="35805833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26:31-35】</a:t>
            </a:r>
          </a:p>
          <a:p>
            <a:pPr algn="l">
              <a:lnSpc>
                <a:spcPct val="112000"/>
              </a:lnSpc>
            </a:pPr>
            <a:r>
              <a:rPr lang="en-US" altLang="zh-CN" sz="3200" b="1" dirty="0">
                <a:solidFill>
                  <a:srgbClr val="FFFF00"/>
                </a:solidFill>
                <a:ea typeface="微软雅黑" panose="020B0503020204020204" pitchFamily="34" charset="-122"/>
              </a:rPr>
              <a:t>33 </a:t>
            </a:r>
            <a:r>
              <a:rPr lang="zh-CN" altLang="en-US" sz="3200" b="1" dirty="0">
                <a:solidFill>
                  <a:srgbClr val="FFFF00"/>
                </a:solidFill>
                <a:ea typeface="微软雅黑" panose="020B0503020204020204" pitchFamily="34" charset="-122"/>
              </a:rPr>
              <a:t>彼得说：“众人虽然为你的缘故跌倒，我却永不跌倒。” </a:t>
            </a:r>
            <a:r>
              <a:rPr lang="en-US" altLang="zh-CN" sz="3200" b="1" dirty="0">
                <a:solidFill>
                  <a:schemeClr val="bg1"/>
                </a:solidFill>
                <a:ea typeface="微软雅黑" panose="020B0503020204020204" pitchFamily="34" charset="-122"/>
              </a:rPr>
              <a:t>Peter answered and said to Him, “Even if all are made to stumble because of You, I will never be made to stumble.”</a:t>
            </a:r>
          </a:p>
          <a:p>
            <a:pPr algn="l">
              <a:lnSpc>
                <a:spcPct val="112000"/>
              </a:lnSpc>
            </a:pPr>
            <a:r>
              <a:rPr lang="en-US" altLang="zh-CN" sz="3200" b="1" dirty="0">
                <a:solidFill>
                  <a:srgbClr val="FFFF00"/>
                </a:solidFill>
                <a:ea typeface="微软雅黑" panose="020B0503020204020204" pitchFamily="34" charset="-122"/>
              </a:rPr>
              <a:t>34 </a:t>
            </a:r>
            <a:r>
              <a:rPr lang="zh-CN" altLang="en-US" sz="3200" b="1" dirty="0">
                <a:solidFill>
                  <a:srgbClr val="FFFF00"/>
                </a:solidFill>
                <a:ea typeface="微软雅黑" panose="020B0503020204020204" pitchFamily="34" charset="-122"/>
              </a:rPr>
              <a:t>耶稣说：“我实在告诉你：今夜鸡叫以先，你要三次不认我。” </a:t>
            </a:r>
            <a:r>
              <a:rPr lang="en-US" altLang="zh-CN" sz="3200" b="1" dirty="0">
                <a:solidFill>
                  <a:schemeClr val="bg1"/>
                </a:solidFill>
                <a:ea typeface="微软雅黑" panose="020B0503020204020204" pitchFamily="34" charset="-122"/>
              </a:rPr>
              <a:t>Jesus said to him, “Assuredly, I say to you that this night, before the rooster crows, you will deny Me three times.”</a:t>
            </a:r>
          </a:p>
        </p:txBody>
      </p:sp>
    </p:spTree>
    <p:extLst>
      <p:ext uri="{BB962C8B-B14F-4D97-AF65-F5344CB8AC3E}">
        <p14:creationId xmlns:p14="http://schemas.microsoft.com/office/powerpoint/2010/main" val="34477235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26:31-35】</a:t>
            </a:r>
          </a:p>
          <a:p>
            <a:pPr algn="l">
              <a:lnSpc>
                <a:spcPct val="112000"/>
              </a:lnSpc>
            </a:pPr>
            <a:r>
              <a:rPr lang="en-US" altLang="zh-CN" sz="3200" b="1" dirty="0">
                <a:solidFill>
                  <a:srgbClr val="FFFF00"/>
                </a:solidFill>
                <a:ea typeface="微软雅黑" panose="020B0503020204020204" pitchFamily="34" charset="-122"/>
              </a:rPr>
              <a:t>35 </a:t>
            </a:r>
            <a:r>
              <a:rPr lang="zh-CN" altLang="en-US" sz="3200" b="1" dirty="0">
                <a:solidFill>
                  <a:srgbClr val="FFFF00"/>
                </a:solidFill>
                <a:ea typeface="微软雅黑" panose="020B0503020204020204" pitchFamily="34" charset="-122"/>
              </a:rPr>
              <a:t>彼得说：“我就是必须和你同死，也总不能不认你。”众门徒都是这样说。</a:t>
            </a:r>
          </a:p>
          <a:p>
            <a:pPr algn="l">
              <a:lnSpc>
                <a:spcPct val="112000"/>
              </a:lnSpc>
            </a:pPr>
            <a:r>
              <a:rPr lang="en-US" altLang="zh-CN" sz="3200" b="1" dirty="0">
                <a:solidFill>
                  <a:schemeClr val="bg1"/>
                </a:solidFill>
                <a:ea typeface="微软雅黑" panose="020B0503020204020204" pitchFamily="34" charset="-122"/>
              </a:rPr>
              <a:t>Peter said to Him, “Even if I have to die with You, I will not deny You!” And so said all the disciples.</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8337873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11:20-23】</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不错，他们因为不信，所以被折下来；你因为信，所以立得住。你不可自高，反要惧怕。</a:t>
            </a:r>
          </a:p>
          <a:p>
            <a:pPr algn="l">
              <a:lnSpc>
                <a:spcPct val="112000"/>
              </a:lnSpc>
            </a:pPr>
            <a:r>
              <a:rPr lang="en-US" altLang="zh-CN" sz="3200" b="1" dirty="0">
                <a:solidFill>
                  <a:schemeClr val="bg1"/>
                </a:solidFill>
                <a:ea typeface="微软雅黑" panose="020B0503020204020204" pitchFamily="34" charset="-122"/>
              </a:rPr>
              <a:t>Well said. Because of unbelief they were broken off, and you stand by faith. Do not be haughty, but fear.</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神既不爱惜原来的枝子，也必不爱惜你。</a:t>
            </a:r>
          </a:p>
          <a:p>
            <a:pPr algn="l">
              <a:lnSpc>
                <a:spcPct val="112000"/>
              </a:lnSpc>
            </a:pPr>
            <a:r>
              <a:rPr lang="en-US" altLang="zh-CN" sz="3200" b="1" dirty="0">
                <a:solidFill>
                  <a:schemeClr val="bg1"/>
                </a:solidFill>
                <a:ea typeface="微软雅黑" panose="020B0503020204020204" pitchFamily="34" charset="-122"/>
              </a:rPr>
              <a:t>For if God did not spare the natural branches, He may not spare you either.</a:t>
            </a:r>
          </a:p>
        </p:txBody>
      </p:sp>
    </p:spTree>
    <p:extLst>
      <p:ext uri="{BB962C8B-B14F-4D97-AF65-F5344CB8AC3E}">
        <p14:creationId xmlns:p14="http://schemas.microsoft.com/office/powerpoint/2010/main" val="360983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11:17-24】</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若有几根枝子被折下来，你这野橄榄得接在其中，一同得着橄榄根的肥汁，</a:t>
            </a:r>
          </a:p>
          <a:p>
            <a:pPr algn="l">
              <a:lnSpc>
                <a:spcPct val="100000"/>
              </a:lnSpc>
            </a:pPr>
            <a:r>
              <a:rPr lang="en-US" altLang="zh-CN" sz="3200" b="1" dirty="0">
                <a:solidFill>
                  <a:schemeClr val="bg1"/>
                </a:solidFill>
                <a:ea typeface="微软雅黑" panose="020B0503020204020204" pitchFamily="34" charset="-122"/>
              </a:rPr>
              <a:t>And if some of the branches were broken off, and you, being a wild olive tree, were grafted in among them, and with them became a partaker of the root and fatness of the olive tree,</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你就不可向旧枝子夸口；若是夸口，当知道不是你托着根，乃是根托着你。</a:t>
            </a:r>
          </a:p>
          <a:p>
            <a:pPr algn="l">
              <a:lnSpc>
                <a:spcPct val="100000"/>
              </a:lnSpc>
            </a:pPr>
            <a:r>
              <a:rPr lang="en-US" altLang="zh-CN" sz="3200" b="1" dirty="0">
                <a:solidFill>
                  <a:schemeClr val="bg1"/>
                </a:solidFill>
                <a:ea typeface="微软雅黑" panose="020B0503020204020204" pitchFamily="34" charset="-122"/>
              </a:rPr>
              <a:t>do not boast against the branches. But if you do boast, remember that you do not support the root, but the root supports you.</a:t>
            </a:r>
          </a:p>
        </p:txBody>
      </p:sp>
    </p:spTree>
    <p:extLst>
      <p:ext uri="{BB962C8B-B14F-4D97-AF65-F5344CB8AC3E}">
        <p14:creationId xmlns:p14="http://schemas.microsoft.com/office/powerpoint/2010/main" val="11599887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11:20-23】</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可见　神的恩慈和严厉，向那跌倒的人是严厉的，向你是有恩慈的。只要你长久在祂的恩慈里，不然，你也要被砍下来。</a:t>
            </a:r>
            <a:r>
              <a:rPr lang="en-US" altLang="zh-CN" sz="3200" b="1" dirty="0">
                <a:solidFill>
                  <a:schemeClr val="bg1"/>
                </a:solidFill>
                <a:ea typeface="微软雅黑" panose="020B0503020204020204" pitchFamily="34" charset="-122"/>
              </a:rPr>
              <a:t>Therefore consider the goodness and severity of God: on those who fell, severity; but toward you, goodness, if you continue in His goodness. Otherwise you also will be cut off.</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而且他们若不是长久不信，仍要被接上，因为　神能够把他们重新接上。</a:t>
            </a:r>
            <a:r>
              <a:rPr lang="en-US" altLang="zh-CN" sz="3200" b="1" dirty="0">
                <a:solidFill>
                  <a:schemeClr val="bg1"/>
                </a:solidFill>
                <a:ea typeface="微软雅黑" panose="020B0503020204020204" pitchFamily="34" charset="-122"/>
              </a:rPr>
              <a:t>And they also, if they do not continue in unbelief, will be grafted in, for God is able to graft them in again.</a:t>
            </a:r>
          </a:p>
        </p:txBody>
      </p:sp>
    </p:spTree>
    <p:extLst>
      <p:ext uri="{BB962C8B-B14F-4D97-AF65-F5344CB8AC3E}">
        <p14:creationId xmlns:p14="http://schemas.microsoft.com/office/powerpoint/2010/main" val="27690765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腓利比书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Philippians 3:5-9】</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我第八天受割礼，我是以色列族、便雅悯支派的人，是希伯来人所生的希伯来人。就律法说，我是法利赛人；</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circumcised the eighth day, of the stock of Israel, of the tribe of Benjamin, a Hebrew of the Hebrews; concerning the law, a Pharisee;</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就热心说，我是逼迫教会的；就律法上的义说，我是无可指摘的。</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concerning zeal, persecuting the church; concerning the righteousness which is in the law, blameless.</a:t>
            </a:r>
          </a:p>
        </p:txBody>
      </p:sp>
    </p:spTree>
    <p:extLst>
      <p:ext uri="{BB962C8B-B14F-4D97-AF65-F5344CB8AC3E}">
        <p14:creationId xmlns:p14="http://schemas.microsoft.com/office/powerpoint/2010/main" val="26516991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腓利比书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Philippians 3:5-9】</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只是我先前以为与我有益的，我现在因基督都当作有损的。</a:t>
            </a:r>
            <a:r>
              <a:rPr lang="en-US" altLang="zh-CN" sz="3200" b="1" dirty="0">
                <a:solidFill>
                  <a:schemeClr val="bg1"/>
                </a:solidFill>
                <a:ea typeface="微软雅黑" panose="020B0503020204020204" pitchFamily="34" charset="-122"/>
              </a:rPr>
              <a:t>But what things were gain to me, these I have counted loss for Christ.</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不但如此，我也将万事当作有损的，因我以认识我主基督耶稣为至宝。我为祂已经丢弃万事，看作粪土，为要得着基督，</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Yet indeed I also count all things loss for the excellence of the knowledge of Christ Jesus my Lord, for whom I have suffered the loss of all things, and count them as rubbish, that I may gain Christ</a:t>
            </a:r>
          </a:p>
        </p:txBody>
      </p:sp>
    </p:spTree>
    <p:extLst>
      <p:ext uri="{BB962C8B-B14F-4D97-AF65-F5344CB8AC3E}">
        <p14:creationId xmlns:p14="http://schemas.microsoft.com/office/powerpoint/2010/main" val="31753156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腓利比书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Philippians 3:5-9】</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并且得以在祂里面，不是有自己因律法而得的义，乃是有信基督的义，就是因信　神而来的义，</a:t>
            </a:r>
          </a:p>
          <a:p>
            <a:pPr algn="l">
              <a:lnSpc>
                <a:spcPct val="112000"/>
              </a:lnSpc>
            </a:pPr>
            <a:r>
              <a:rPr lang="en-US" altLang="zh-CN" sz="3200" b="1" dirty="0">
                <a:solidFill>
                  <a:schemeClr val="bg1"/>
                </a:solidFill>
                <a:ea typeface="微软雅黑" panose="020B0503020204020204" pitchFamily="34" charset="-122"/>
              </a:rPr>
              <a:t>and be found in Him, not having my own righteousness, which is from the law, but that which is through faith in Christ, the righteousness which is from God by faith;</a:t>
            </a:r>
          </a:p>
        </p:txBody>
      </p:sp>
    </p:spTree>
    <p:extLst>
      <p:ext uri="{BB962C8B-B14F-4D97-AF65-F5344CB8AC3E}">
        <p14:creationId xmlns:p14="http://schemas.microsoft.com/office/powerpoint/2010/main" val="30928448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11:20-22】</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不错，他们因为不信，所以被折下来；你因为信，所以立得住。你不可自高，反要惧怕。</a:t>
            </a:r>
          </a:p>
          <a:p>
            <a:pPr algn="l">
              <a:lnSpc>
                <a:spcPct val="112000"/>
              </a:lnSpc>
            </a:pPr>
            <a:r>
              <a:rPr lang="en-US" altLang="zh-CN" sz="3200" b="1" dirty="0">
                <a:solidFill>
                  <a:schemeClr val="bg1"/>
                </a:solidFill>
                <a:ea typeface="微软雅黑" panose="020B0503020204020204" pitchFamily="34" charset="-122"/>
              </a:rPr>
              <a:t>Well said. Because of unbelief they were broken off, and you stand by faith. Do not be haughty, but fear.</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神既不爱惜原来的枝子，也必不爱惜你。</a:t>
            </a:r>
          </a:p>
          <a:p>
            <a:pPr algn="l">
              <a:lnSpc>
                <a:spcPct val="112000"/>
              </a:lnSpc>
            </a:pPr>
            <a:r>
              <a:rPr lang="en-US" altLang="zh-CN" sz="3200" b="1" dirty="0">
                <a:solidFill>
                  <a:schemeClr val="bg1"/>
                </a:solidFill>
                <a:ea typeface="微软雅黑" panose="020B0503020204020204" pitchFamily="34" charset="-122"/>
              </a:rPr>
              <a:t>For if God did not spare the natural branches, He may not spare you either.</a:t>
            </a:r>
          </a:p>
        </p:txBody>
      </p:sp>
    </p:spTree>
    <p:extLst>
      <p:ext uri="{BB962C8B-B14F-4D97-AF65-F5344CB8AC3E}">
        <p14:creationId xmlns:p14="http://schemas.microsoft.com/office/powerpoint/2010/main" val="35409315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11:20-22】</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可见　神的恩慈和严厉，向那跌倒的人是严厉的，向你是有恩慈的。只要你长久在祂的恩慈里，不然，你也要被砍下来。</a:t>
            </a:r>
          </a:p>
          <a:p>
            <a:pPr algn="l">
              <a:lnSpc>
                <a:spcPct val="112000"/>
              </a:lnSpc>
            </a:pPr>
            <a:r>
              <a:rPr lang="en-US" altLang="zh-CN" sz="3200" b="1" dirty="0">
                <a:solidFill>
                  <a:schemeClr val="bg1"/>
                </a:solidFill>
                <a:ea typeface="微软雅黑" panose="020B0503020204020204" pitchFamily="34" charset="-122"/>
              </a:rPr>
              <a:t>Therefore consider the goodness and severity of God: on those who fell, severity; but toward you, goodness, if you continue in His goodness. Otherwise you also will be cut off.</a:t>
            </a:r>
          </a:p>
        </p:txBody>
      </p:sp>
    </p:spTree>
    <p:extLst>
      <p:ext uri="{BB962C8B-B14F-4D97-AF65-F5344CB8AC3E}">
        <p14:creationId xmlns:p14="http://schemas.microsoft.com/office/powerpoint/2010/main" val="755394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11:21-22】</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神既不爱惜原来的枝子，也必不爱惜你。</a:t>
            </a:r>
          </a:p>
          <a:p>
            <a:pPr algn="l">
              <a:lnSpc>
                <a:spcPct val="112000"/>
              </a:lnSpc>
            </a:pPr>
            <a:r>
              <a:rPr lang="en-US" altLang="zh-CN" sz="3200" b="1" dirty="0">
                <a:solidFill>
                  <a:schemeClr val="bg1"/>
                </a:solidFill>
                <a:ea typeface="微软雅黑" panose="020B0503020204020204" pitchFamily="34" charset="-122"/>
              </a:rPr>
              <a:t>For if God did not spare the natural branches, He may not spare you either.</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可见　神的恩慈和严厉，向那跌倒的人是严厉的，向你是有恩慈的。只要你长久在祂的恩慈里，不然，你也要被砍下来。</a:t>
            </a:r>
          </a:p>
          <a:p>
            <a:pPr algn="l">
              <a:lnSpc>
                <a:spcPct val="112000"/>
              </a:lnSpc>
            </a:pPr>
            <a:r>
              <a:rPr lang="en-US" altLang="zh-CN" sz="3200" b="1" dirty="0">
                <a:solidFill>
                  <a:schemeClr val="bg1"/>
                </a:solidFill>
                <a:ea typeface="微软雅黑" panose="020B0503020204020204" pitchFamily="34" charset="-122"/>
              </a:rPr>
              <a:t>Therefore consider the goodness and severity of God: on those who fell, severity; but toward you, goodness, if you continue in His goodness. Otherwise you also will be cut off.</a:t>
            </a:r>
          </a:p>
        </p:txBody>
      </p:sp>
    </p:spTree>
    <p:extLst>
      <p:ext uri="{BB962C8B-B14F-4D97-AF65-F5344CB8AC3E}">
        <p14:creationId xmlns:p14="http://schemas.microsoft.com/office/powerpoint/2010/main" val="23550831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哥林多前书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Corinthians 4:7】</a:t>
            </a:r>
          </a:p>
          <a:p>
            <a:pPr algn="l">
              <a:lnSpc>
                <a:spcPct val="112000"/>
              </a:lnSpc>
            </a:pPr>
            <a:r>
              <a:rPr lang="zh-CN" altLang="en-US" sz="3200" b="1" dirty="0">
                <a:solidFill>
                  <a:srgbClr val="FFFF00"/>
                </a:solidFill>
                <a:ea typeface="微软雅黑" panose="020B0503020204020204" pitchFamily="34" charset="-122"/>
              </a:rPr>
              <a:t>使你与人不同的是谁呢？你有什么不是领受的呢？若是领受的，为何自夸，仿佛不是领受的呢？</a:t>
            </a:r>
          </a:p>
          <a:p>
            <a:pPr algn="l">
              <a:lnSpc>
                <a:spcPct val="112000"/>
              </a:lnSpc>
            </a:pPr>
            <a:r>
              <a:rPr lang="en-US" altLang="zh-CN" sz="3200" b="1" dirty="0">
                <a:solidFill>
                  <a:schemeClr val="bg1"/>
                </a:solidFill>
                <a:ea typeface="微软雅黑" panose="020B0503020204020204" pitchFamily="34" charset="-122"/>
              </a:rPr>
              <a:t>For who makes you differ from another? And what do you have that you did not receive? Now if you did indeed receive it, why do you boast as if you had not received it?</a:t>
            </a:r>
          </a:p>
          <a:p>
            <a:pPr algn="l">
              <a:lnSpc>
                <a:spcPct val="112000"/>
              </a:lnSpc>
            </a:pPr>
            <a:endParaRPr lang="en-US" altLang="zh-CN" sz="32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081678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以弗所书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Ephesians 2:8-9】</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你们得救是本乎恩，也因着信；这并不是出于自己，乃是　神所赐的；</a:t>
            </a:r>
          </a:p>
          <a:p>
            <a:pPr algn="l">
              <a:lnSpc>
                <a:spcPct val="112000"/>
              </a:lnSpc>
            </a:pPr>
            <a:r>
              <a:rPr lang="en-US" altLang="zh-CN" sz="3200" b="1" dirty="0">
                <a:solidFill>
                  <a:schemeClr val="bg1"/>
                </a:solidFill>
                <a:ea typeface="微软雅黑" panose="020B0503020204020204" pitchFamily="34" charset="-122"/>
              </a:rPr>
              <a:t>For by grace you have been saved through faith, and that not of yourselves; it is the gift of God,</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也不是出于行为，免得有人自夸。</a:t>
            </a:r>
          </a:p>
          <a:p>
            <a:pPr algn="l">
              <a:lnSpc>
                <a:spcPct val="112000"/>
              </a:lnSpc>
            </a:pPr>
            <a:r>
              <a:rPr lang="en-US" altLang="zh-CN" sz="3200" b="1" dirty="0">
                <a:solidFill>
                  <a:schemeClr val="bg1"/>
                </a:solidFill>
                <a:ea typeface="微软雅黑" panose="020B0503020204020204" pitchFamily="34" charset="-122"/>
              </a:rPr>
              <a:t>not of works, lest anyone should boast.</a:t>
            </a:r>
          </a:p>
        </p:txBody>
      </p:sp>
    </p:spTree>
    <p:extLst>
      <p:ext uri="{BB962C8B-B14F-4D97-AF65-F5344CB8AC3E}">
        <p14:creationId xmlns:p14="http://schemas.microsoft.com/office/powerpoint/2010/main" val="8152788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11:17-24】</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你若说，那枝子被折下来是特为叫我接上。</a:t>
            </a:r>
          </a:p>
          <a:p>
            <a:pPr algn="l">
              <a:lnSpc>
                <a:spcPct val="112000"/>
              </a:lnSpc>
            </a:pPr>
            <a:r>
              <a:rPr lang="en-US" altLang="zh-CN" sz="3200" b="1" dirty="0">
                <a:solidFill>
                  <a:schemeClr val="bg1"/>
                </a:solidFill>
                <a:ea typeface="微软雅黑" panose="020B0503020204020204" pitchFamily="34" charset="-122"/>
              </a:rPr>
              <a:t>You will say then, “Branches were broken off that I might be grafted in.”</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不错，他们因为不信，所以被折下来；你因为信，所以立得住。你不可自高，反要惧怕。</a:t>
            </a:r>
          </a:p>
          <a:p>
            <a:pPr algn="l">
              <a:lnSpc>
                <a:spcPct val="112000"/>
              </a:lnSpc>
            </a:pPr>
            <a:r>
              <a:rPr lang="en-US" altLang="zh-CN" sz="3200" b="1" dirty="0">
                <a:solidFill>
                  <a:schemeClr val="bg1"/>
                </a:solidFill>
                <a:ea typeface="微软雅黑" panose="020B0503020204020204" pitchFamily="34" charset="-122"/>
              </a:rPr>
              <a:t>Well said. Because of unbelief they were broken off, and you stand by faith. Do not be haughty, but fear.</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神既不爱惜原来的枝子，也必不爱惜你。</a:t>
            </a:r>
          </a:p>
          <a:p>
            <a:pPr algn="l">
              <a:lnSpc>
                <a:spcPct val="112000"/>
              </a:lnSpc>
            </a:pPr>
            <a:r>
              <a:rPr lang="en-US" altLang="zh-CN" sz="3200" b="1" dirty="0">
                <a:solidFill>
                  <a:schemeClr val="bg1"/>
                </a:solidFill>
                <a:ea typeface="微软雅黑" panose="020B0503020204020204" pitchFamily="34" charset="-122"/>
              </a:rPr>
              <a:t>For if God did not spare the natural branches, He may not spare you either.</a:t>
            </a:r>
          </a:p>
        </p:txBody>
      </p:sp>
    </p:spTree>
    <p:extLst>
      <p:ext uri="{BB962C8B-B14F-4D97-AF65-F5344CB8AC3E}">
        <p14:creationId xmlns:p14="http://schemas.microsoft.com/office/powerpoint/2010/main" val="758257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11:17-24】</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可见　神的恩慈和严厉，向那跌倒的人是严厉的，向你是有恩慈的。只要你长久在祂的恩慈里，不然，你也要被砍下来。</a:t>
            </a:r>
          </a:p>
          <a:p>
            <a:pPr algn="l">
              <a:lnSpc>
                <a:spcPct val="100000"/>
              </a:lnSpc>
            </a:pPr>
            <a:r>
              <a:rPr lang="en-US" altLang="zh-CN" sz="3200" b="1" dirty="0">
                <a:solidFill>
                  <a:schemeClr val="bg1"/>
                </a:solidFill>
                <a:ea typeface="微软雅黑" panose="020B0503020204020204" pitchFamily="34" charset="-122"/>
              </a:rPr>
              <a:t>Therefore consider the goodness and severity of God: on those who fell, severity; but toward you, goodness, if you continue in His goodness. Otherwise you also will be cut off.</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而且他们若不是长久不信，仍要被接上，因为　神能够把他们重新接上。</a:t>
            </a:r>
            <a:r>
              <a:rPr lang="en-US" altLang="zh-CN" sz="3200" b="1" dirty="0">
                <a:solidFill>
                  <a:schemeClr val="bg1"/>
                </a:solidFill>
                <a:ea typeface="微软雅黑" panose="020B0503020204020204" pitchFamily="34" charset="-122"/>
              </a:rPr>
              <a:t>And they also, if they do not continue in unbelief, will be grafted in, for God is able to graft them in again.</a:t>
            </a:r>
          </a:p>
        </p:txBody>
      </p:sp>
    </p:spTree>
    <p:extLst>
      <p:ext uri="{BB962C8B-B14F-4D97-AF65-F5344CB8AC3E}">
        <p14:creationId xmlns:p14="http://schemas.microsoft.com/office/powerpoint/2010/main" val="3667963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11:17-24】</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而且他们若不是长久不信，仍要被接上，因为　神能够把他们重新接上。</a:t>
            </a:r>
            <a:r>
              <a:rPr lang="en-US" altLang="zh-CN" sz="3200" b="1" dirty="0">
                <a:solidFill>
                  <a:schemeClr val="bg1"/>
                </a:solidFill>
                <a:ea typeface="微软雅黑" panose="020B0503020204020204" pitchFamily="34" charset="-122"/>
              </a:rPr>
              <a:t>And they also, if they do not continue in unbelief, will be grafted in, for God is able to graft them in again.</a:t>
            </a:r>
          </a:p>
          <a:p>
            <a:pPr algn="l">
              <a:lnSpc>
                <a:spcPct val="112000"/>
              </a:lnSpc>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你是从那天生的野橄榄上砍下来的，尚且逆着性得接在好橄榄上，何况这本树的枝子要接在本树上呢！</a:t>
            </a:r>
            <a:r>
              <a:rPr lang="en-US" altLang="zh-CN" sz="3200" b="1" dirty="0">
                <a:solidFill>
                  <a:schemeClr val="bg1"/>
                </a:solidFill>
                <a:ea typeface="微软雅黑" panose="020B0503020204020204" pitchFamily="34" charset="-122"/>
              </a:rPr>
              <a:t>For if you were cut out of the olive tree which is wild by nature, and were grafted contrary to nature into a cultivated olive tree, how much more will these, who are natural branches, be grafted into their own olive tree?</a:t>
            </a:r>
          </a:p>
        </p:txBody>
      </p:sp>
    </p:spTree>
    <p:extLst>
      <p:ext uri="{BB962C8B-B14F-4D97-AF65-F5344CB8AC3E}">
        <p14:creationId xmlns:p14="http://schemas.microsoft.com/office/powerpoint/2010/main" val="18277392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11:24】</a:t>
            </a:r>
          </a:p>
          <a:p>
            <a:pPr algn="l">
              <a:lnSpc>
                <a:spcPct val="112000"/>
              </a:lnSpc>
            </a:pPr>
            <a:r>
              <a:rPr lang="zh-CN" altLang="en-US" sz="3200" b="1" dirty="0">
                <a:solidFill>
                  <a:srgbClr val="FFFF00"/>
                </a:solidFill>
                <a:ea typeface="微软雅黑" panose="020B0503020204020204" pitchFamily="34" charset="-122"/>
              </a:rPr>
              <a:t>你是从那天生的野橄榄上砍下来的，尚且逆着性得接在好橄榄上，何况这本树的枝子要接在本树上呢！</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For if you were cut out of the olive tree which is wild by nature, and were grafted contrary to nature into a cultivated olive tree, how much more will these, who are natural branches, be grafted into their own olive tree?</a:t>
            </a:r>
          </a:p>
          <a:p>
            <a:pPr algn="l">
              <a:lnSpc>
                <a:spcPct val="112000"/>
              </a:lnSpc>
            </a:pPr>
            <a:endParaRPr lang="en-US" altLang="zh-CN" sz="36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581026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Romans 11:18-20】</a:t>
            </a:r>
          </a:p>
          <a:p>
            <a:pPr algn="l">
              <a:lnSpc>
                <a:spcPct val="112000"/>
              </a:lnSpc>
            </a:pPr>
            <a:r>
              <a:rPr lang="en-US" altLang="zh-CN" sz="3400" b="1" dirty="0">
                <a:solidFill>
                  <a:srgbClr val="FFFF00"/>
                </a:solidFill>
                <a:ea typeface="微软雅黑" panose="020B0503020204020204" pitchFamily="34" charset="-122"/>
              </a:rPr>
              <a:t>18 </a:t>
            </a:r>
            <a:r>
              <a:rPr lang="zh-CN" altLang="en-US" sz="3400" b="1" dirty="0">
                <a:solidFill>
                  <a:srgbClr val="FFFF00"/>
                </a:solidFill>
                <a:ea typeface="微软雅黑" panose="020B0503020204020204" pitchFamily="34" charset="-122"/>
              </a:rPr>
              <a:t>你就不可向旧枝子夸口；若是夸口，当知道不是你托着根，乃是根托着你。</a:t>
            </a:r>
          </a:p>
          <a:p>
            <a:pPr algn="l">
              <a:lnSpc>
                <a:spcPct val="112000"/>
              </a:lnSpc>
            </a:pPr>
            <a:r>
              <a:rPr lang="en-US" altLang="zh-CN" sz="3400" b="1" dirty="0">
                <a:solidFill>
                  <a:schemeClr val="bg1"/>
                </a:solidFill>
                <a:ea typeface="微软雅黑" panose="020B0503020204020204" pitchFamily="34" charset="-122"/>
              </a:rPr>
              <a:t>do not boast against the branches. But if you do boast, remember that you do not support the root, but the root supports you.</a:t>
            </a:r>
          </a:p>
          <a:p>
            <a:pPr algn="l">
              <a:lnSpc>
                <a:spcPct val="112000"/>
              </a:lnSpc>
            </a:pPr>
            <a:r>
              <a:rPr lang="en-US" altLang="zh-CN" sz="3400" b="1" dirty="0">
                <a:solidFill>
                  <a:srgbClr val="FFFF00"/>
                </a:solidFill>
                <a:ea typeface="微软雅黑" panose="020B0503020204020204" pitchFamily="34" charset="-122"/>
              </a:rPr>
              <a:t>19 </a:t>
            </a:r>
            <a:r>
              <a:rPr lang="zh-CN" altLang="en-US" sz="3400" b="1" dirty="0">
                <a:solidFill>
                  <a:srgbClr val="FFFF00"/>
                </a:solidFill>
                <a:ea typeface="微软雅黑" panose="020B0503020204020204" pitchFamily="34" charset="-122"/>
              </a:rPr>
              <a:t>你若说，那枝子被折下来是特为叫我接上。</a:t>
            </a:r>
          </a:p>
          <a:p>
            <a:pPr algn="l">
              <a:lnSpc>
                <a:spcPct val="112000"/>
              </a:lnSpc>
            </a:pPr>
            <a:r>
              <a:rPr lang="en-US" altLang="zh-CN" sz="3400" b="1" dirty="0">
                <a:solidFill>
                  <a:schemeClr val="bg1"/>
                </a:solidFill>
                <a:ea typeface="微软雅黑" panose="020B0503020204020204" pitchFamily="34" charset="-122"/>
              </a:rPr>
              <a:t>You will say then, “Branches were broken off that I might be grafted in.”</a:t>
            </a:r>
          </a:p>
        </p:txBody>
      </p:sp>
    </p:spTree>
    <p:extLst>
      <p:ext uri="{BB962C8B-B14F-4D97-AF65-F5344CB8AC3E}">
        <p14:creationId xmlns:p14="http://schemas.microsoft.com/office/powerpoint/2010/main" val="27411185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Romans 11:18-20】</a:t>
            </a:r>
          </a:p>
          <a:p>
            <a:pPr algn="l">
              <a:lnSpc>
                <a:spcPct val="112000"/>
              </a:lnSpc>
            </a:pPr>
            <a:r>
              <a:rPr lang="en-US" altLang="zh-CN" sz="3400" b="1" dirty="0">
                <a:solidFill>
                  <a:srgbClr val="FFFF00"/>
                </a:solidFill>
                <a:ea typeface="微软雅黑" panose="020B0503020204020204" pitchFamily="34" charset="-122"/>
              </a:rPr>
              <a:t>20 </a:t>
            </a:r>
            <a:r>
              <a:rPr lang="zh-CN" altLang="en-US" sz="3400" b="1" dirty="0">
                <a:solidFill>
                  <a:srgbClr val="FFFF00"/>
                </a:solidFill>
                <a:ea typeface="微软雅黑" panose="020B0503020204020204" pitchFamily="34" charset="-122"/>
              </a:rPr>
              <a:t>不错，他们因为不信，所以被折下来；你因为信，所以立得住。你不可自高，反要惧怕。</a:t>
            </a:r>
          </a:p>
          <a:p>
            <a:pPr algn="l">
              <a:lnSpc>
                <a:spcPct val="112000"/>
              </a:lnSpc>
            </a:pPr>
            <a:r>
              <a:rPr lang="en-US" altLang="zh-CN" sz="3400" b="1" dirty="0">
                <a:solidFill>
                  <a:schemeClr val="bg1"/>
                </a:solidFill>
                <a:ea typeface="微软雅黑" panose="020B0503020204020204" pitchFamily="34" charset="-122"/>
              </a:rPr>
              <a:t>Well said. Because of unbelief they were broken off, and you stand by faith. Do not be haughty, but fear.</a:t>
            </a:r>
          </a:p>
          <a:p>
            <a:pPr algn="l">
              <a:lnSpc>
                <a:spcPct val="112000"/>
              </a:lnSpc>
            </a:pP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00681567"/>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105701</TotalTime>
  <Words>4114</Words>
  <Application>Microsoft Office PowerPoint</Application>
  <PresentationFormat>On-screen Show (4:3)</PresentationFormat>
  <Paragraphs>147</Paragraphs>
  <Slides>38</Slides>
  <Notes>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38</vt:i4>
      </vt:variant>
    </vt:vector>
  </HeadingPairs>
  <TitlesOfParts>
    <vt:vector size="46" baseType="lpstr">
      <vt:lpstr>微软雅黑</vt:lpstr>
      <vt:lpstr>Arial</vt:lpstr>
      <vt:lpstr>Calibri</vt:lpstr>
      <vt:lpstr>Calibri Light</vt:lpstr>
      <vt:lpstr>Garamond</vt:lpstr>
      <vt:lpstr>3_Office Theme</vt:lpstr>
      <vt:lpstr>Office 主题</vt:lpstr>
      <vt:lpstr>2_Office Theme</vt:lpstr>
      <vt:lpstr>PowerPoint Presentation</vt:lpstr>
      <vt:lpstr>砍下与接上 Cut Off And Grafted In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BCCC_User</cp:lastModifiedBy>
  <cp:revision>805</cp:revision>
  <dcterms:created xsi:type="dcterms:W3CDTF">2005-10-06T16:33:29Z</dcterms:created>
  <dcterms:modified xsi:type="dcterms:W3CDTF">2026-08-23T18:12:19Z</dcterms:modified>
</cp:coreProperties>
</file>