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18" r:id="rId3"/>
    <p:sldId id="3920" r:id="rId4"/>
    <p:sldId id="3921" r:id="rId5"/>
    <p:sldId id="3922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2026/7/18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基督教教义史</a:t>
            </a:r>
            <a:endParaRPr lang="en-US" altLang="zh-CN" sz="3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50000"/>
              </a:lnSpc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伯克富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Louis </a:t>
            </a:r>
            <a:r>
              <a:rPr lang="en-US" altLang="zh-CN" sz="36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Berkhof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r>
              <a:rPr lang="en-US" altLang="zh-CN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《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基督教教义史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》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The History of Christian Doctrines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50000"/>
              </a:lnSpc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link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https://www.amazon.com/History-Christian-Doctrines-Louis-Berkhof/dp/0851510051 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algn="l">
              <a:lnSpc>
                <a:spcPct val="150000"/>
              </a:lnSpc>
            </a:pPr>
            <a:endParaRPr lang="en-US" altLang="zh-CN" sz="38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教义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发展的历史由谁书写？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世俗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观点</a:t>
            </a:r>
            <a:endParaRPr lang="en-US" altLang="zh-CN" sz="36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信心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（属灵）的看见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圣灵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持续引导教会进入真理</a:t>
            </a:r>
          </a:p>
          <a:p>
            <a:pPr marL="914400" lvl="1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在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神的护理中，为什么异端会不断出现？</a:t>
            </a:r>
          </a:p>
        </p:txBody>
      </p:sp>
    </p:spTree>
    <p:extLst>
      <p:ext uri="{BB962C8B-B14F-4D97-AF65-F5344CB8AC3E}">
        <p14:creationId xmlns:p14="http://schemas.microsoft.com/office/powerpoint/2010/main" val="15809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教义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（发展）史不是进步主义历史观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何谓“进步主义历史观”？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教义（教会）历史并非不断向上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宗教改革不是创新，而是归正</a:t>
            </a:r>
          </a:p>
        </p:txBody>
      </p:sp>
    </p:spTree>
    <p:extLst>
      <p:ext uri="{BB962C8B-B14F-4D97-AF65-F5344CB8AC3E}">
        <p14:creationId xmlns:p14="http://schemas.microsoft.com/office/powerpoint/2010/main" val="19165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思想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教义（教会）史对于北美移民的现实意义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移民文化容易导致“断代”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实用主义动摇教会真理传承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网络时代制造“即时神学”</a:t>
            </a:r>
          </a:p>
        </p:txBody>
      </p:sp>
    </p:spTree>
    <p:extLst>
      <p:ext uri="{BB962C8B-B14F-4D97-AF65-F5344CB8AC3E}">
        <p14:creationId xmlns:p14="http://schemas.microsoft.com/office/powerpoint/2010/main" val="20564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总结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教义史是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上帝护理的历史。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允许异端和危机出现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，借此坚固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真理。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教义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的发展不是持续进步，而是不断回归圣经。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信徒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相通跨越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时代。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学习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教义史，增强对基督掌权的信心。</a:t>
            </a:r>
          </a:p>
        </p:txBody>
      </p:sp>
    </p:spTree>
    <p:extLst>
      <p:ext uri="{BB962C8B-B14F-4D97-AF65-F5344CB8AC3E}">
        <p14:creationId xmlns:p14="http://schemas.microsoft.com/office/powerpoint/2010/main" val="138767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15522</TotalTime>
  <Words>136</Words>
  <Application>Microsoft Office PowerPoint</Application>
  <PresentationFormat>全屏显示(4:3)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1414</cp:revision>
  <dcterms:created xsi:type="dcterms:W3CDTF">2018-02-16T18:09:56Z</dcterms:created>
  <dcterms:modified xsi:type="dcterms:W3CDTF">2026-07-19T05:22:21Z</dcterms:modified>
</cp:coreProperties>
</file>