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415" r:id="rId3"/>
  </p:sldMasterIdLst>
  <p:notesMasterIdLst>
    <p:notesMasterId r:id="rId33"/>
  </p:notesMasterIdLst>
  <p:sldIdLst>
    <p:sldId id="2455" r:id="rId4"/>
    <p:sldId id="2214" r:id="rId5"/>
    <p:sldId id="4431" r:id="rId6"/>
    <p:sldId id="4391" r:id="rId7"/>
    <p:sldId id="4392" r:id="rId8"/>
    <p:sldId id="4393" r:id="rId9"/>
    <p:sldId id="4377" r:id="rId10"/>
    <p:sldId id="4378" r:id="rId11"/>
    <p:sldId id="4340" r:id="rId12"/>
    <p:sldId id="4379" r:id="rId13"/>
    <p:sldId id="4281" r:id="rId14"/>
    <p:sldId id="4321" r:id="rId15"/>
    <p:sldId id="4380" r:id="rId16"/>
    <p:sldId id="4394" r:id="rId17"/>
    <p:sldId id="4381" r:id="rId18"/>
    <p:sldId id="4397" r:id="rId19"/>
    <p:sldId id="4395" r:id="rId20"/>
    <p:sldId id="4396" r:id="rId21"/>
    <p:sldId id="4398" r:id="rId22"/>
    <p:sldId id="4399" r:id="rId23"/>
    <p:sldId id="4322" r:id="rId24"/>
    <p:sldId id="4341" r:id="rId25"/>
    <p:sldId id="4400" r:id="rId26"/>
    <p:sldId id="4401" r:id="rId27"/>
    <p:sldId id="4402" r:id="rId28"/>
    <p:sldId id="4403" r:id="rId29"/>
    <p:sldId id="4342" r:id="rId30"/>
    <p:sldId id="4404" r:id="rId31"/>
    <p:sldId id="4405"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199" autoAdjust="0"/>
  </p:normalViewPr>
  <p:slideViewPr>
    <p:cSldViewPr>
      <p:cViewPr varScale="1">
        <p:scale>
          <a:sx n="59" d="100"/>
          <a:sy n="59" d="100"/>
        </p:scale>
        <p:origin x="8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7/19/2026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7/19/2026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7/19/2026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7/19/2026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7/19/2026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7/19/2026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7/19/2026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7/19/2026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7/19/2026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7/19/2026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7/19/2026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7/19/2026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7/19/2026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2026/7/19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10:17】</a:t>
            </a:r>
          </a:p>
          <a:p>
            <a:pPr algn="l">
              <a:lnSpc>
                <a:spcPct val="112000"/>
              </a:lnSpc>
            </a:pPr>
            <a:r>
              <a:rPr lang="zh-CN" altLang="en-US" sz="3600" b="1" dirty="0">
                <a:solidFill>
                  <a:srgbClr val="FFFF00"/>
                </a:solidFill>
                <a:ea typeface="微软雅黑" panose="020B0503020204020204" pitchFamily="34" charset="-122"/>
              </a:rPr>
              <a:t>可见信道是从听道来的，听道是从基督的话来的。</a:t>
            </a:r>
          </a:p>
          <a:p>
            <a:pPr algn="l">
              <a:lnSpc>
                <a:spcPct val="112000"/>
              </a:lnSpc>
            </a:pPr>
            <a:r>
              <a:rPr lang="en-US" altLang="zh-CN" sz="3600" b="1" dirty="0">
                <a:solidFill>
                  <a:schemeClr val="bg1"/>
                </a:solidFill>
                <a:ea typeface="微软雅黑" panose="020B0503020204020204" pitchFamily="34" charset="-122"/>
              </a:rPr>
              <a:t>So then faith comes by hearing, and hearing by the word of God.</a:t>
            </a:r>
          </a:p>
        </p:txBody>
      </p:sp>
    </p:spTree>
    <p:extLst>
      <p:ext uri="{BB962C8B-B14F-4D97-AF65-F5344CB8AC3E}">
        <p14:creationId xmlns:p14="http://schemas.microsoft.com/office/powerpoint/2010/main" val="3763314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约翰福音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John 14:13-14】</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你们奉我的名无论求什么，我必成就，叫父因儿子得荣耀。</a:t>
            </a:r>
          </a:p>
          <a:p>
            <a:pPr algn="l">
              <a:lnSpc>
                <a:spcPct val="112000"/>
              </a:lnSpc>
            </a:pPr>
            <a:r>
              <a:rPr lang="en-US" altLang="zh-CN" sz="3400" b="1" dirty="0">
                <a:solidFill>
                  <a:schemeClr val="bg1"/>
                </a:solidFill>
                <a:ea typeface="微软雅黑" panose="020B0503020204020204" pitchFamily="34" charset="-122"/>
              </a:rPr>
              <a:t>And whatever you ask in My name, that I will do, that the Father may be glorified in the Son.</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你们若奉我的名求什么，我必成就。”</a:t>
            </a:r>
          </a:p>
          <a:p>
            <a:pPr algn="l">
              <a:lnSpc>
                <a:spcPct val="112000"/>
              </a:lnSpc>
            </a:pPr>
            <a:r>
              <a:rPr lang="en-US" altLang="zh-CN" sz="3400" b="1" dirty="0">
                <a:solidFill>
                  <a:schemeClr val="bg1"/>
                </a:solidFill>
                <a:ea typeface="微软雅黑" panose="020B0503020204020204" pitchFamily="34" charset="-122"/>
              </a:rPr>
              <a:t>If you ask anything in My name, I will do it.</a:t>
            </a:r>
          </a:p>
        </p:txBody>
      </p:sp>
    </p:spTree>
    <p:extLst>
      <p:ext uri="{BB962C8B-B14F-4D97-AF65-F5344CB8AC3E}">
        <p14:creationId xmlns:p14="http://schemas.microsoft.com/office/powerpoint/2010/main" val="3837170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约翰一书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1 John 5:14-15】</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我们若照祂的旨意求什么，祂就听我们，这是我们向祂所存坦然无惧的心。</a:t>
            </a:r>
          </a:p>
          <a:p>
            <a:pPr algn="l">
              <a:lnSpc>
                <a:spcPct val="112000"/>
              </a:lnSpc>
            </a:pPr>
            <a:r>
              <a:rPr lang="en-US" altLang="zh-CN" sz="3400" b="1" dirty="0">
                <a:solidFill>
                  <a:schemeClr val="bg1"/>
                </a:solidFill>
                <a:ea typeface="微软雅黑" panose="020B0503020204020204" pitchFamily="34" charset="-122"/>
              </a:rPr>
              <a:t>Now this is the confidence that we have in Him, that if we ask anything according to His will, He hears us.</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既然知道祂听我们一切所求的，就知道我们所求于祂的，无不得着。 </a:t>
            </a:r>
          </a:p>
          <a:p>
            <a:pPr algn="l">
              <a:lnSpc>
                <a:spcPct val="112000"/>
              </a:lnSpc>
            </a:pPr>
            <a:r>
              <a:rPr lang="en-US" altLang="zh-CN" sz="3400" b="1" dirty="0">
                <a:solidFill>
                  <a:schemeClr val="bg1"/>
                </a:solidFill>
                <a:ea typeface="微软雅黑" panose="020B0503020204020204" pitchFamily="34" charset="-122"/>
              </a:rPr>
              <a:t>And if we know that He hears us, whatever we ask, we know that we have the petitions that we have asked of Him.</a:t>
            </a:r>
          </a:p>
        </p:txBody>
      </p:sp>
    </p:spTree>
    <p:extLst>
      <p:ext uri="{BB962C8B-B14F-4D97-AF65-F5344CB8AC3E}">
        <p14:creationId xmlns:p14="http://schemas.microsoft.com/office/powerpoint/2010/main" val="2241897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10:9-10】</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你若口里认耶稣为主，心里信　神叫祂从死里复活，就必得救。</a:t>
            </a:r>
          </a:p>
          <a:p>
            <a:pPr algn="l">
              <a:lnSpc>
                <a:spcPct val="112000"/>
              </a:lnSpc>
            </a:pPr>
            <a:r>
              <a:rPr lang="en-US" altLang="zh-CN" sz="3400" b="1" dirty="0">
                <a:solidFill>
                  <a:schemeClr val="bg1"/>
                </a:solidFill>
                <a:ea typeface="微软雅黑" panose="020B0503020204020204" pitchFamily="34" charset="-122"/>
              </a:rPr>
              <a:t>that if you confess with your mouth the Lord Jesus and believe in your heart that God has raised Him from the dead, you will be saved.</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因为人心里相信，就可以称义；口里承认，就可以得救。</a:t>
            </a:r>
          </a:p>
          <a:p>
            <a:pPr algn="l">
              <a:lnSpc>
                <a:spcPct val="112000"/>
              </a:lnSpc>
            </a:pPr>
            <a:r>
              <a:rPr lang="en-US" altLang="zh-CN" sz="3400" b="1" dirty="0">
                <a:solidFill>
                  <a:schemeClr val="bg1"/>
                </a:solidFill>
                <a:ea typeface="微软雅黑" panose="020B0503020204020204" pitchFamily="34" charset="-122"/>
              </a:rPr>
              <a:t>For with the heart one believes unto righteousness, and with the mouth confession is made unto salvation.</a:t>
            </a:r>
          </a:p>
        </p:txBody>
      </p:sp>
    </p:spTree>
    <p:extLst>
      <p:ext uri="{BB962C8B-B14F-4D97-AF65-F5344CB8AC3E}">
        <p14:creationId xmlns:p14="http://schemas.microsoft.com/office/powerpoint/2010/main" val="34051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10:17】</a:t>
            </a:r>
          </a:p>
          <a:p>
            <a:pPr algn="l">
              <a:lnSpc>
                <a:spcPct val="112000"/>
              </a:lnSpc>
            </a:pPr>
            <a:r>
              <a:rPr lang="zh-CN" altLang="en-US" sz="3600" b="1" dirty="0">
                <a:solidFill>
                  <a:srgbClr val="FFFF00"/>
                </a:solidFill>
                <a:ea typeface="微软雅黑" panose="020B0503020204020204" pitchFamily="34" charset="-122"/>
              </a:rPr>
              <a:t>可见信道是从听道来的，听道是从基督的话来的。</a:t>
            </a:r>
          </a:p>
          <a:p>
            <a:pPr algn="l">
              <a:lnSpc>
                <a:spcPct val="112000"/>
              </a:lnSpc>
            </a:pPr>
            <a:r>
              <a:rPr lang="en-US" altLang="zh-CN" sz="3600" b="1" dirty="0">
                <a:solidFill>
                  <a:schemeClr val="bg1"/>
                </a:solidFill>
                <a:ea typeface="微软雅黑" panose="020B0503020204020204" pitchFamily="34" charset="-122"/>
              </a:rPr>
              <a:t>So then faith comes by hearing, and hearing by the word of God.</a:t>
            </a:r>
          </a:p>
        </p:txBody>
      </p:sp>
    </p:spTree>
    <p:extLst>
      <p:ext uri="{BB962C8B-B14F-4D97-AF65-F5344CB8AC3E}">
        <p14:creationId xmlns:p14="http://schemas.microsoft.com/office/powerpoint/2010/main" val="553993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16:27-31】</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财主说：‘我祖啊，既是这样，求你打发拉撒路到我父家去，</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Then he said, ‘I beg you therefore, father, that you would send him to my father’s house,</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因为我还有五个弟兄，他可以对他们作见证，免得他们也来到这痛苦的地方。’ </a:t>
            </a:r>
          </a:p>
          <a:p>
            <a:pPr algn="l">
              <a:lnSpc>
                <a:spcPct val="112000"/>
              </a:lnSpc>
            </a:pPr>
            <a:r>
              <a:rPr lang="en-US" altLang="zh-CN" sz="3400" b="1" dirty="0">
                <a:solidFill>
                  <a:schemeClr val="bg1"/>
                </a:solidFill>
                <a:ea typeface="微软雅黑" panose="020B0503020204020204" pitchFamily="34" charset="-122"/>
              </a:rPr>
              <a:t>for I have five brothers, that he may testify to them, lest they also come to this place of torment.’</a:t>
            </a:r>
          </a:p>
        </p:txBody>
      </p:sp>
    </p:spTree>
    <p:extLst>
      <p:ext uri="{BB962C8B-B14F-4D97-AF65-F5344CB8AC3E}">
        <p14:creationId xmlns:p14="http://schemas.microsoft.com/office/powerpoint/2010/main" val="3368341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16:27-31】</a:t>
            </a:r>
          </a:p>
          <a:p>
            <a:pPr algn="l">
              <a:lnSpc>
                <a:spcPct val="112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亚伯拉罕说：‘他们有摩西和先知的话可以听从。’</a:t>
            </a:r>
          </a:p>
          <a:p>
            <a:pPr algn="l">
              <a:lnSpc>
                <a:spcPct val="112000"/>
              </a:lnSpc>
            </a:pPr>
            <a:r>
              <a:rPr lang="en-US" altLang="zh-CN" sz="3400" b="1" dirty="0">
                <a:solidFill>
                  <a:schemeClr val="bg1"/>
                </a:solidFill>
                <a:ea typeface="微软雅黑" panose="020B0503020204020204" pitchFamily="34" charset="-122"/>
              </a:rPr>
              <a:t>Abraham said to him, ‘They have Moses and the prophets; let them hear them.’</a:t>
            </a:r>
          </a:p>
          <a:p>
            <a:pPr algn="l">
              <a:lnSpc>
                <a:spcPct val="112000"/>
              </a:lnSpc>
            </a:pPr>
            <a:r>
              <a:rPr lang="en-US" altLang="zh-CN" sz="3400" b="1" dirty="0">
                <a:solidFill>
                  <a:srgbClr val="FFFF00"/>
                </a:solidFill>
                <a:ea typeface="微软雅黑" panose="020B0503020204020204" pitchFamily="34" charset="-122"/>
              </a:rPr>
              <a:t>30 </a:t>
            </a:r>
            <a:r>
              <a:rPr lang="zh-CN" altLang="en-US" sz="3400" b="1" dirty="0">
                <a:solidFill>
                  <a:srgbClr val="FFFF00"/>
                </a:solidFill>
                <a:ea typeface="微软雅黑" panose="020B0503020204020204" pitchFamily="34" charset="-122"/>
              </a:rPr>
              <a:t>他说：‘我祖亚伯拉罕哪，不是的，若有一个从死里复活的，到他们那里去的，他们必要悔改。’</a:t>
            </a:r>
          </a:p>
          <a:p>
            <a:pPr algn="l">
              <a:lnSpc>
                <a:spcPct val="112000"/>
              </a:lnSpc>
            </a:pPr>
            <a:r>
              <a:rPr lang="en-US" altLang="zh-CN" sz="3400" b="1" dirty="0">
                <a:solidFill>
                  <a:schemeClr val="bg1"/>
                </a:solidFill>
                <a:ea typeface="微软雅黑" panose="020B0503020204020204" pitchFamily="34" charset="-122"/>
              </a:rPr>
              <a:t>And he said, ‘No, father Abraham; but if one goes to them from the dead, they will repent.’</a:t>
            </a:r>
          </a:p>
        </p:txBody>
      </p:sp>
    </p:spTree>
    <p:extLst>
      <p:ext uri="{BB962C8B-B14F-4D97-AF65-F5344CB8AC3E}">
        <p14:creationId xmlns:p14="http://schemas.microsoft.com/office/powerpoint/2010/main" val="4069112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16:27-31】</a:t>
            </a:r>
          </a:p>
          <a:p>
            <a:pPr algn="l">
              <a:lnSpc>
                <a:spcPct val="112000"/>
              </a:lnSpc>
            </a:pPr>
            <a:r>
              <a:rPr lang="en-US" altLang="zh-CN" sz="3400" b="1" dirty="0">
                <a:solidFill>
                  <a:srgbClr val="FFFF00"/>
                </a:solidFill>
                <a:ea typeface="微软雅黑" panose="020B0503020204020204" pitchFamily="34" charset="-122"/>
              </a:rPr>
              <a:t>31 </a:t>
            </a:r>
            <a:r>
              <a:rPr lang="zh-CN" altLang="en-US" sz="3400" b="1" dirty="0">
                <a:solidFill>
                  <a:srgbClr val="FFFF00"/>
                </a:solidFill>
                <a:ea typeface="微软雅黑" panose="020B0503020204020204" pitchFamily="34" charset="-122"/>
              </a:rPr>
              <a:t>亚伯拉罕说：‘若不听从摩西和先知的话，就是有一个从死里复活的，他们也是不听劝。’”</a:t>
            </a:r>
          </a:p>
          <a:p>
            <a:pPr algn="l">
              <a:lnSpc>
                <a:spcPct val="112000"/>
              </a:lnSpc>
            </a:pPr>
            <a:r>
              <a:rPr lang="en-US" altLang="zh-CN" sz="3400" b="1" dirty="0">
                <a:solidFill>
                  <a:schemeClr val="bg1"/>
                </a:solidFill>
                <a:ea typeface="微软雅黑" panose="020B0503020204020204" pitchFamily="34" charset="-122"/>
              </a:rPr>
              <a:t>But he said to him, ‘If they do not hear Moses and the prophets, neither will they be persuaded though one rise from the dead.’”</a:t>
            </a:r>
          </a:p>
        </p:txBody>
      </p:sp>
    </p:spTree>
    <p:extLst>
      <p:ext uri="{BB962C8B-B14F-4D97-AF65-F5344CB8AC3E}">
        <p14:creationId xmlns:p14="http://schemas.microsoft.com/office/powerpoint/2010/main" val="3549740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24:25-27</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32】</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耶稣对他们说：“无知的人哪，先知所说的一切话，你们的心信得太迟钝了。</a:t>
            </a:r>
          </a:p>
          <a:p>
            <a:pPr algn="l">
              <a:lnSpc>
                <a:spcPct val="112000"/>
              </a:lnSpc>
            </a:pPr>
            <a:r>
              <a:rPr lang="en-US" altLang="zh-CN" sz="3400" b="1" dirty="0">
                <a:solidFill>
                  <a:schemeClr val="bg1"/>
                </a:solidFill>
                <a:ea typeface="微软雅黑" panose="020B0503020204020204" pitchFamily="34" charset="-122"/>
              </a:rPr>
              <a:t>Then He said to them, “O foolish ones, and slow of heart to believe in all that the prophets have spoken!</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基督这样受害，又进入祂的荣耀，岂不是应当的吗？” </a:t>
            </a:r>
          </a:p>
          <a:p>
            <a:pPr algn="l">
              <a:lnSpc>
                <a:spcPct val="112000"/>
              </a:lnSpc>
            </a:pPr>
            <a:r>
              <a:rPr lang="en-US" altLang="zh-CN" sz="3400" b="1" dirty="0">
                <a:solidFill>
                  <a:schemeClr val="bg1"/>
                </a:solidFill>
                <a:ea typeface="微软雅黑" panose="020B0503020204020204" pitchFamily="34" charset="-122"/>
              </a:rPr>
              <a:t>Ought not the Christ to have suffered these things and to enter into His glory?”</a:t>
            </a:r>
          </a:p>
        </p:txBody>
      </p:sp>
    </p:spTree>
    <p:extLst>
      <p:ext uri="{BB962C8B-B14F-4D97-AF65-F5344CB8AC3E}">
        <p14:creationId xmlns:p14="http://schemas.microsoft.com/office/powerpoint/2010/main" val="2934937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24:25-27</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32】</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于是从摩西和众先知起，凡经上所指着自己的话，都给他们讲解明白了。</a:t>
            </a:r>
          </a:p>
          <a:p>
            <a:pPr algn="l">
              <a:lnSpc>
                <a:spcPct val="100000"/>
              </a:lnSpc>
            </a:pPr>
            <a:r>
              <a:rPr lang="en-US" altLang="zh-CN" sz="3400" b="1" dirty="0">
                <a:solidFill>
                  <a:schemeClr val="bg1"/>
                </a:solidFill>
                <a:ea typeface="微软雅黑" panose="020B0503020204020204" pitchFamily="34" charset="-122"/>
              </a:rPr>
              <a:t>And beginning at Moses and all the Prophets, He expounded to them in all the Scriptures the things concerning Himself.</a:t>
            </a:r>
          </a:p>
          <a:p>
            <a:pPr algn="l">
              <a:lnSpc>
                <a:spcPct val="112000"/>
              </a:lnSpc>
            </a:pPr>
            <a:r>
              <a:rPr lang="en-US" altLang="zh-CN" sz="3400" b="1" dirty="0">
                <a:solidFill>
                  <a:srgbClr val="FFFF00"/>
                </a:solidFill>
                <a:ea typeface="微软雅黑" panose="020B0503020204020204" pitchFamily="34" charset="-122"/>
              </a:rPr>
              <a:t>32 </a:t>
            </a:r>
            <a:r>
              <a:rPr lang="zh-CN" altLang="en-US" sz="3400" b="1" dirty="0">
                <a:solidFill>
                  <a:srgbClr val="FFFF00"/>
                </a:solidFill>
                <a:ea typeface="微软雅黑" panose="020B0503020204020204" pitchFamily="34" charset="-122"/>
              </a:rPr>
              <a:t>他们彼此说：“在路上，祂和我们说话、给我们讲解圣经的时候，我们的心岂不是火热的吗？”</a:t>
            </a:r>
            <a:r>
              <a:rPr lang="en-US" altLang="zh-CN" sz="3300" b="1" dirty="0">
                <a:solidFill>
                  <a:schemeClr val="bg1"/>
                </a:solidFill>
                <a:ea typeface="微软雅黑" panose="020B0503020204020204" pitchFamily="34" charset="-122"/>
              </a:rPr>
              <a:t>And they said to one another, “Did not our heart burn within us while He talked with us on the road, and while He opened the Scriptures to us?”</a:t>
            </a:r>
          </a:p>
        </p:txBody>
      </p:sp>
    </p:spTree>
    <p:extLst>
      <p:ext uri="{BB962C8B-B14F-4D97-AF65-F5344CB8AC3E}">
        <p14:creationId xmlns:p14="http://schemas.microsoft.com/office/powerpoint/2010/main" val="2973482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信道从听道来</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Faith Comes by Hearing</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7/19/2026</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13</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13-14】</a:t>
            </a:r>
          </a:p>
          <a:p>
            <a:pPr algn="l">
              <a:lnSpc>
                <a:spcPct val="112000"/>
              </a:lnSpc>
            </a:pPr>
            <a:r>
              <a:rPr lang="en-US" altLang="zh-CN" sz="3400" b="1" dirty="0">
                <a:solidFill>
                  <a:srgbClr val="FFFF00"/>
                </a:solidFill>
                <a:ea typeface="微软雅黑" panose="020B0503020204020204" pitchFamily="34" charset="-122"/>
              </a:rPr>
              <a:t>13</a:t>
            </a:r>
            <a:r>
              <a:rPr lang="zh-CN" altLang="en-US" sz="3400" b="1" dirty="0">
                <a:solidFill>
                  <a:srgbClr val="FFFF00"/>
                </a:solidFill>
                <a:ea typeface="微软雅黑" panose="020B0503020204020204" pitchFamily="34" charset="-122"/>
              </a:rPr>
              <a:t>行事为人要端正，好象行在白昼；不可荒宴醉酒，不可好色邪荡，不可争竞嫉妒；</a:t>
            </a:r>
          </a:p>
          <a:p>
            <a:pPr algn="l">
              <a:lnSpc>
                <a:spcPct val="112000"/>
              </a:lnSpc>
            </a:pPr>
            <a:r>
              <a:rPr lang="en-US" altLang="zh-CN" sz="3400" b="1" dirty="0">
                <a:solidFill>
                  <a:schemeClr val="bg1"/>
                </a:solidFill>
                <a:ea typeface="微软雅黑" panose="020B0503020204020204" pitchFamily="34" charset="-122"/>
              </a:rPr>
              <a:t>Let us behave properly as in the day, not in carousing and drunkenness, not in sexual promiscuity and sensuality, not in strife and jealousy.</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总要披戴主耶稣基督，不要为肉体安排，去放纵私欲。</a:t>
            </a:r>
          </a:p>
          <a:p>
            <a:pPr algn="l">
              <a:lnSpc>
                <a:spcPct val="112000"/>
              </a:lnSpc>
            </a:pPr>
            <a:r>
              <a:rPr lang="en-US" altLang="zh-CN" sz="3400" b="1" dirty="0">
                <a:solidFill>
                  <a:schemeClr val="bg1"/>
                </a:solidFill>
                <a:ea typeface="微软雅黑" panose="020B0503020204020204" pitchFamily="34" charset="-122"/>
              </a:rPr>
              <a:t>But put on the Lord Jesus Christ, and make no provision for the flesh in regard to its lusts.</a:t>
            </a:r>
          </a:p>
        </p:txBody>
      </p:sp>
    </p:spTree>
    <p:extLst>
      <p:ext uri="{BB962C8B-B14F-4D97-AF65-F5344CB8AC3E}">
        <p14:creationId xmlns:p14="http://schemas.microsoft.com/office/powerpoint/2010/main" val="4001767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7:34】</a:t>
            </a:r>
          </a:p>
          <a:p>
            <a:pPr algn="l">
              <a:lnSpc>
                <a:spcPct val="112000"/>
              </a:lnSpc>
            </a:pPr>
            <a:r>
              <a:rPr lang="zh-CN" altLang="en-US" sz="3400" b="1" dirty="0">
                <a:solidFill>
                  <a:srgbClr val="FFFF00"/>
                </a:solidFill>
                <a:ea typeface="微软雅黑" panose="020B0503020204020204" pitchFamily="34" charset="-122"/>
              </a:rPr>
              <a:t>人子来，也吃也喝，你们说祂是贪食好酒的人，是税吏和罪人的朋友。</a:t>
            </a:r>
          </a:p>
          <a:p>
            <a:pPr algn="l">
              <a:lnSpc>
                <a:spcPct val="112000"/>
              </a:lnSpc>
            </a:pPr>
            <a:r>
              <a:rPr lang="en-US" altLang="zh-CN" sz="3400" b="1" dirty="0">
                <a:solidFill>
                  <a:schemeClr val="bg1"/>
                </a:solidFill>
                <a:ea typeface="微软雅黑" panose="020B0503020204020204" pitchFamily="34" charset="-122"/>
              </a:rPr>
              <a:t>The Son of Man has come eating and drinking, and you say, ‘Look, a glutton and a winebibber, a friend of tax collectors and sinners!’</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10530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10:13-17】</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因为“凡求告主名的，就必得救”。</a:t>
            </a:r>
          </a:p>
          <a:p>
            <a:pPr algn="l">
              <a:lnSpc>
                <a:spcPct val="112000"/>
              </a:lnSpc>
            </a:pPr>
            <a:r>
              <a:rPr lang="en-US" altLang="zh-CN" sz="3400" b="1" dirty="0">
                <a:solidFill>
                  <a:schemeClr val="bg1"/>
                </a:solidFill>
                <a:ea typeface="微软雅黑" panose="020B0503020204020204" pitchFamily="34" charset="-122"/>
              </a:rPr>
              <a:t>For “whoever calls on the name of the Lord shall be saved.”</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然而人未曾信祂，怎能求祂呢？未曾听见祂，怎能信祂呢？没有传道的，怎能听见呢？</a:t>
            </a:r>
          </a:p>
          <a:p>
            <a:pPr algn="l">
              <a:lnSpc>
                <a:spcPct val="112000"/>
              </a:lnSpc>
            </a:pPr>
            <a:r>
              <a:rPr lang="en-US" altLang="zh-CN" sz="3400" b="1" dirty="0">
                <a:solidFill>
                  <a:schemeClr val="bg1"/>
                </a:solidFill>
                <a:ea typeface="微软雅黑" panose="020B0503020204020204" pitchFamily="34" charset="-122"/>
              </a:rPr>
              <a:t>How then shall they call on Him in whom they have not believed? And how shall they believe in Him of whom they have not heard? And how shall they hear without a preacher?</a:t>
            </a:r>
          </a:p>
        </p:txBody>
      </p:sp>
    </p:spTree>
    <p:extLst>
      <p:ext uri="{BB962C8B-B14F-4D97-AF65-F5344CB8AC3E}">
        <p14:creationId xmlns:p14="http://schemas.microsoft.com/office/powerpoint/2010/main" val="2016963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10:13-17】</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若没有奉差遣，怎能传道呢？如经上所记：“报福音传喜信的人，祂们的脚踪何等佳美！” </a:t>
            </a:r>
          </a:p>
          <a:p>
            <a:pPr algn="l">
              <a:lnSpc>
                <a:spcPct val="112000"/>
              </a:lnSpc>
            </a:pPr>
            <a:r>
              <a:rPr lang="en-US" altLang="zh-CN" sz="3400" b="1" dirty="0">
                <a:solidFill>
                  <a:schemeClr val="bg1"/>
                </a:solidFill>
                <a:ea typeface="微软雅黑" panose="020B0503020204020204" pitchFamily="34" charset="-122"/>
              </a:rPr>
              <a:t>And how shall they preach unless they are sent? As it is </a:t>
            </a:r>
            <a:r>
              <a:rPr lang="en-US" altLang="zh-CN" sz="3400" b="1" dirty="0" err="1">
                <a:solidFill>
                  <a:schemeClr val="bg1"/>
                </a:solidFill>
                <a:ea typeface="微软雅黑" panose="020B0503020204020204" pitchFamily="34" charset="-122"/>
              </a:rPr>
              <a:t>written:“How</a:t>
            </a:r>
            <a:r>
              <a:rPr lang="en-US" altLang="zh-CN" sz="3400" b="1" dirty="0">
                <a:solidFill>
                  <a:schemeClr val="bg1"/>
                </a:solidFill>
                <a:ea typeface="微软雅黑" panose="020B0503020204020204" pitchFamily="34" charset="-122"/>
              </a:rPr>
              <a:t> beautiful are the feet of those who preach the gospel of peace, Who bring glad tidings of good things!”</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只是人没有都听从福音。因为以赛亚说：“主啊，我们所传的有谁信呢？” </a:t>
            </a:r>
          </a:p>
          <a:p>
            <a:pPr algn="l">
              <a:lnSpc>
                <a:spcPct val="112000"/>
              </a:lnSpc>
            </a:pPr>
            <a:r>
              <a:rPr lang="en-US" altLang="zh-CN" sz="3400" b="1" dirty="0">
                <a:solidFill>
                  <a:schemeClr val="bg1"/>
                </a:solidFill>
                <a:ea typeface="微软雅黑" panose="020B0503020204020204" pitchFamily="34" charset="-122"/>
              </a:rPr>
              <a:t>But they have not all obeyed the gospel. For Isaiah says, “Lord, who has believed our report?”</a:t>
            </a:r>
          </a:p>
        </p:txBody>
      </p:sp>
    </p:spTree>
    <p:extLst>
      <p:ext uri="{BB962C8B-B14F-4D97-AF65-F5344CB8AC3E}">
        <p14:creationId xmlns:p14="http://schemas.microsoft.com/office/powerpoint/2010/main" val="3324556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10:13-17】</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可见信道是从听道来的，听道是从基督的话来的。</a:t>
            </a:r>
          </a:p>
          <a:p>
            <a:pPr algn="l">
              <a:lnSpc>
                <a:spcPct val="112000"/>
              </a:lnSpc>
            </a:pPr>
            <a:r>
              <a:rPr lang="en-US" altLang="zh-CN" sz="3400" b="1" dirty="0">
                <a:solidFill>
                  <a:schemeClr val="bg1"/>
                </a:solidFill>
                <a:ea typeface="微软雅黑" panose="020B0503020204020204" pitchFamily="34" charset="-122"/>
              </a:rPr>
              <a:t>So then faith comes by hearing, and hearing by the word of God.</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695458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10:10</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13</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因为人心里相信，就可以称义；口里承认，就可以得救。</a:t>
            </a:r>
          </a:p>
          <a:p>
            <a:pPr algn="l">
              <a:lnSpc>
                <a:spcPct val="112000"/>
              </a:lnSpc>
            </a:pPr>
            <a:r>
              <a:rPr lang="en-US" altLang="zh-CN" sz="3400" b="1" dirty="0">
                <a:solidFill>
                  <a:schemeClr val="bg1"/>
                </a:solidFill>
                <a:ea typeface="微软雅黑" panose="020B0503020204020204" pitchFamily="34" charset="-122"/>
              </a:rPr>
              <a:t>For with the heart one believes unto righteousness, and with the mouth confession is made unto salvation.</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因为“凡求告主名的，就必得救”。</a:t>
            </a:r>
          </a:p>
          <a:p>
            <a:pPr algn="l">
              <a:lnSpc>
                <a:spcPct val="112000"/>
              </a:lnSpc>
            </a:pPr>
            <a:r>
              <a:rPr lang="en-US" altLang="zh-CN" sz="3400" b="1" dirty="0">
                <a:solidFill>
                  <a:schemeClr val="bg1"/>
                </a:solidFill>
                <a:ea typeface="微软雅黑" panose="020B0503020204020204" pitchFamily="34" charset="-122"/>
              </a:rPr>
              <a:t>For “whoever calls on the name of the Lord shall be saved.”</a:t>
            </a:r>
          </a:p>
        </p:txBody>
      </p:sp>
    </p:spTree>
    <p:extLst>
      <p:ext uri="{BB962C8B-B14F-4D97-AF65-F5344CB8AC3E}">
        <p14:creationId xmlns:p14="http://schemas.microsoft.com/office/powerpoint/2010/main" val="2508860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10:10</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13</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可见信道是从听道来的，听道是从基督的话来的。</a:t>
            </a:r>
          </a:p>
          <a:p>
            <a:pPr algn="l">
              <a:lnSpc>
                <a:spcPct val="112000"/>
              </a:lnSpc>
            </a:pPr>
            <a:r>
              <a:rPr lang="en-US" altLang="zh-CN" sz="3400" b="1" dirty="0">
                <a:solidFill>
                  <a:schemeClr val="bg1"/>
                </a:solidFill>
                <a:ea typeface="微软雅黑" panose="020B0503020204020204" pitchFamily="34" charset="-122"/>
              </a:rPr>
              <a:t>So then faith comes by hearing, and hearing by the word of God.</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669325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3:16-21】</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　神爱世人，甚至将祂的独生子赐给他们，叫一切信祂的，不至灭亡，反得永生。</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　神差祂的儿子降世，不是要定世人的罪（或作“审判世人”。下同），乃是要叫世人因祂得救。</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God did not send His Son into the world to condemn the world, but that the world through Him might be saved.</a:t>
            </a:r>
          </a:p>
        </p:txBody>
      </p:sp>
    </p:spTree>
    <p:extLst>
      <p:ext uri="{BB962C8B-B14F-4D97-AF65-F5344CB8AC3E}">
        <p14:creationId xmlns:p14="http://schemas.microsoft.com/office/powerpoint/2010/main" val="3162092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3:16-21】</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信祂的人，不被定罪；不信的人，罪已经定了，因为他不信　神独生子的名。</a:t>
            </a:r>
            <a:endParaRPr lang="en-US" altLang="zh-CN" sz="3200" b="1" dirty="0">
              <a:solidFill>
                <a:srgbClr val="FFFF00"/>
              </a:solidFill>
              <a:ea typeface="微软雅黑" panose="020B0503020204020204" pitchFamily="34" charset="-122"/>
            </a:endParaRP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光来到世间，世人因自己的行为是恶的，不爱光倒爱黑暗，定他们的罪就是在此。</a:t>
            </a:r>
            <a:r>
              <a:rPr lang="en-US" altLang="zh-CN" sz="3200" b="1" dirty="0">
                <a:solidFill>
                  <a:schemeClr val="bg1"/>
                </a:solidFill>
                <a:ea typeface="微软雅黑" panose="020B0503020204020204" pitchFamily="34" charset="-122"/>
              </a:rPr>
              <a:t>And this is the condemnation, that the light has come into the world, and men loved darkness rather than light, because their deeds were evil.</a:t>
            </a:r>
          </a:p>
        </p:txBody>
      </p:sp>
    </p:spTree>
    <p:extLst>
      <p:ext uri="{BB962C8B-B14F-4D97-AF65-F5344CB8AC3E}">
        <p14:creationId xmlns:p14="http://schemas.microsoft.com/office/powerpoint/2010/main" val="6659471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3:16-21】</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凡作恶的便恨光，并不来就光，恐怕他的行为受责备；</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everyone practicing evil hates the light and does not come to the light, lest his deeds should be exposed.</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但行真理的必来就光，要显明他所行的是靠　神而行。”</a:t>
            </a:r>
          </a:p>
          <a:p>
            <a:pPr algn="l">
              <a:lnSpc>
                <a:spcPct val="112000"/>
              </a:lnSpc>
            </a:pPr>
            <a:r>
              <a:rPr lang="en-US" altLang="zh-CN" sz="3200" b="1" dirty="0">
                <a:solidFill>
                  <a:schemeClr val="bg1"/>
                </a:solidFill>
                <a:ea typeface="微软雅黑" panose="020B0503020204020204" pitchFamily="34" charset="-122"/>
              </a:rPr>
              <a:t>But he who does the truth comes to the light, that his deeds may be clearly seen, that they have been done in God.”</a:t>
            </a:r>
          </a:p>
        </p:txBody>
      </p:sp>
    </p:spTree>
    <p:extLst>
      <p:ext uri="{BB962C8B-B14F-4D97-AF65-F5344CB8AC3E}">
        <p14:creationId xmlns:p14="http://schemas.microsoft.com/office/powerpoint/2010/main" val="707741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10:10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13-17】</a:t>
            </a:r>
          </a:p>
          <a:p>
            <a:pPr algn="l">
              <a:lnSpc>
                <a:spcPct val="112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因为人心里相信，就可以称义；口里承认，就可以得救。</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For with the heart one believes unto righteousness, and with the mouth confession is made unto salvation.</a:t>
            </a:r>
          </a:p>
          <a:p>
            <a:pPr algn="l">
              <a:lnSpc>
                <a:spcPct val="112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因为“凡求告主名的，就必得救”。</a:t>
            </a:r>
          </a:p>
          <a:p>
            <a:pPr algn="l">
              <a:lnSpc>
                <a:spcPct val="112000"/>
              </a:lnSpc>
            </a:pPr>
            <a:r>
              <a:rPr lang="en-US" altLang="zh-CN" sz="3600" b="1" dirty="0">
                <a:solidFill>
                  <a:schemeClr val="bg1"/>
                </a:solidFill>
                <a:ea typeface="微软雅黑" panose="020B0503020204020204" pitchFamily="34" charset="-122"/>
              </a:rPr>
              <a:t>For “whoever calls on the name of the Lord shall be saved.”</a:t>
            </a:r>
          </a:p>
          <a:p>
            <a:pPr algn="l">
              <a:lnSpc>
                <a:spcPct val="112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10:10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13-17】</a:t>
            </a:r>
          </a:p>
          <a:p>
            <a:pPr algn="l">
              <a:lnSpc>
                <a:spcPct val="112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然而人未曾信祂，怎能求祂呢？未曾听见祂，怎能信祂呢？没有传道的，怎能听见呢？</a:t>
            </a:r>
          </a:p>
          <a:p>
            <a:pPr algn="l">
              <a:lnSpc>
                <a:spcPct val="112000"/>
              </a:lnSpc>
            </a:pPr>
            <a:r>
              <a:rPr lang="en-US" altLang="zh-CN" sz="3600" b="1" dirty="0">
                <a:solidFill>
                  <a:schemeClr val="bg1"/>
                </a:solidFill>
                <a:ea typeface="微软雅黑" panose="020B0503020204020204" pitchFamily="34" charset="-122"/>
              </a:rPr>
              <a:t>How then shall they call on Him in whom they have not believed? And how shall they believe in Him of whom they have not heard? And how shall they hear without a preacher?</a:t>
            </a:r>
          </a:p>
        </p:txBody>
      </p:sp>
    </p:spTree>
    <p:extLst>
      <p:ext uri="{BB962C8B-B14F-4D97-AF65-F5344CB8AC3E}">
        <p14:creationId xmlns:p14="http://schemas.microsoft.com/office/powerpoint/2010/main" val="498468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10:10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13-17】</a:t>
            </a:r>
          </a:p>
          <a:p>
            <a:pPr algn="l">
              <a:lnSpc>
                <a:spcPct val="112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若没有奉差遣，怎能传道呢？如经上所记：“报福音传喜信的人，他们的脚踪何等佳美！” </a:t>
            </a:r>
          </a:p>
          <a:p>
            <a:pPr algn="l">
              <a:lnSpc>
                <a:spcPct val="112000"/>
              </a:lnSpc>
            </a:pPr>
            <a:r>
              <a:rPr lang="en-US" altLang="zh-CN" sz="3600" b="1" dirty="0">
                <a:solidFill>
                  <a:schemeClr val="bg1"/>
                </a:solidFill>
                <a:ea typeface="微软雅黑" panose="020B0503020204020204" pitchFamily="34" charset="-122"/>
              </a:rPr>
              <a:t>And how shall they preach unless they are sent? As it is written: “How beautiful are the feet of those who preach the gospel of peace, Who bring glad tidings of good things!”</a:t>
            </a:r>
          </a:p>
        </p:txBody>
      </p:sp>
    </p:spTree>
    <p:extLst>
      <p:ext uri="{BB962C8B-B14F-4D97-AF65-F5344CB8AC3E}">
        <p14:creationId xmlns:p14="http://schemas.microsoft.com/office/powerpoint/2010/main" val="508228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10:10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13-17】</a:t>
            </a:r>
          </a:p>
          <a:p>
            <a:pPr algn="l">
              <a:lnSpc>
                <a:spcPct val="112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只是人没有都听从福音。因为以赛亚说：“主啊，我们所传的有谁信呢？” </a:t>
            </a:r>
          </a:p>
          <a:p>
            <a:pPr algn="l">
              <a:lnSpc>
                <a:spcPct val="112000"/>
              </a:lnSpc>
            </a:pPr>
            <a:r>
              <a:rPr lang="en-US" altLang="zh-CN" sz="3600" b="1" dirty="0">
                <a:solidFill>
                  <a:schemeClr val="bg1"/>
                </a:solidFill>
                <a:ea typeface="微软雅黑" panose="020B0503020204020204" pitchFamily="34" charset="-122"/>
              </a:rPr>
              <a:t>But they have not all obeyed the gospel. For Isaiah says, “Lord, who has believed our report?”</a:t>
            </a:r>
          </a:p>
          <a:p>
            <a:pPr algn="l">
              <a:lnSpc>
                <a:spcPct val="112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可见信道是从听道来的，听道是从基督的话来的。</a:t>
            </a:r>
          </a:p>
          <a:p>
            <a:pPr algn="l">
              <a:lnSpc>
                <a:spcPct val="112000"/>
              </a:lnSpc>
            </a:pPr>
            <a:r>
              <a:rPr lang="en-US" altLang="zh-CN" sz="3600" b="1" dirty="0">
                <a:solidFill>
                  <a:schemeClr val="bg1"/>
                </a:solidFill>
                <a:ea typeface="微软雅黑" panose="020B0503020204020204" pitchFamily="34" charset="-122"/>
              </a:rPr>
              <a:t>So then faith comes by hearing, and hearing by the word of God.</a:t>
            </a:r>
          </a:p>
          <a:p>
            <a:pPr algn="l">
              <a:lnSpc>
                <a:spcPct val="112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07852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10:17】</a:t>
            </a:r>
          </a:p>
          <a:p>
            <a:pPr algn="l">
              <a:lnSpc>
                <a:spcPct val="112000"/>
              </a:lnSpc>
            </a:pPr>
            <a:r>
              <a:rPr lang="zh-CN" altLang="en-US" sz="3600" b="1" dirty="0">
                <a:solidFill>
                  <a:srgbClr val="FFFF00"/>
                </a:solidFill>
                <a:ea typeface="微软雅黑" panose="020B0503020204020204" pitchFamily="34" charset="-122"/>
              </a:rPr>
              <a:t>可见信道是从听道来的，听道是从基督的话来的。</a:t>
            </a:r>
          </a:p>
          <a:p>
            <a:pPr algn="l">
              <a:lnSpc>
                <a:spcPct val="112000"/>
              </a:lnSpc>
            </a:pPr>
            <a:r>
              <a:rPr lang="en-US" altLang="zh-CN" sz="3600" b="1" dirty="0">
                <a:solidFill>
                  <a:schemeClr val="bg1"/>
                </a:solidFill>
                <a:ea typeface="微软雅黑" panose="020B0503020204020204" pitchFamily="34" charset="-122"/>
              </a:rPr>
              <a:t>So then faith comes by hearing, and hearing by the word of God.</a:t>
            </a:r>
          </a:p>
        </p:txBody>
      </p:sp>
    </p:spTree>
    <p:extLst>
      <p:ext uri="{BB962C8B-B14F-4D97-AF65-F5344CB8AC3E}">
        <p14:creationId xmlns:p14="http://schemas.microsoft.com/office/powerpoint/2010/main" val="1006841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提摩太后书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2 Timothy 1:12b】</a:t>
            </a:r>
          </a:p>
          <a:p>
            <a:pPr algn="l">
              <a:lnSpc>
                <a:spcPct val="112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因为知道我所信的是谁，也深信祂能保全我所交付祂的（或作“祂所交托我的”），直到那日。</a:t>
            </a:r>
          </a:p>
          <a:p>
            <a:pPr algn="l">
              <a:lnSpc>
                <a:spcPct val="112000"/>
              </a:lnSpc>
            </a:pPr>
            <a:r>
              <a:rPr lang="en-US" altLang="zh-CN" sz="3600" b="1" dirty="0">
                <a:solidFill>
                  <a:schemeClr val="bg1"/>
                </a:solidFill>
                <a:ea typeface="微软雅黑" panose="020B0503020204020204" pitchFamily="34" charset="-122"/>
              </a:rPr>
              <a:t>for I know whom I have believed and am persuaded that He is able to keep what I have committed to Him until that Day.</a:t>
            </a:r>
          </a:p>
        </p:txBody>
      </p:sp>
    </p:spTree>
    <p:extLst>
      <p:ext uri="{BB962C8B-B14F-4D97-AF65-F5344CB8AC3E}">
        <p14:creationId xmlns:p14="http://schemas.microsoft.com/office/powerpoint/2010/main" val="3822655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10:13-14】</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因为“凡求告主名的，就必得救”。</a:t>
            </a:r>
          </a:p>
          <a:p>
            <a:pPr algn="l">
              <a:lnSpc>
                <a:spcPct val="112000"/>
              </a:lnSpc>
            </a:pPr>
            <a:r>
              <a:rPr lang="en-US" altLang="zh-CN" sz="3400" b="1" dirty="0">
                <a:solidFill>
                  <a:schemeClr val="bg1"/>
                </a:solidFill>
                <a:ea typeface="微软雅黑" panose="020B0503020204020204" pitchFamily="34" charset="-122"/>
              </a:rPr>
              <a:t>For “whoever calls on the name of the Lord shall be saved.”</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然而人未曾信祂，怎能求祂呢？未曾听见祂，怎能信祂呢？没有传道的，怎能听见呢？</a:t>
            </a:r>
          </a:p>
          <a:p>
            <a:pPr algn="l">
              <a:lnSpc>
                <a:spcPct val="112000"/>
              </a:lnSpc>
            </a:pPr>
            <a:r>
              <a:rPr lang="en-US" altLang="zh-CN" sz="3400" b="1" dirty="0">
                <a:solidFill>
                  <a:schemeClr val="bg1"/>
                </a:solidFill>
                <a:ea typeface="微软雅黑" panose="020B0503020204020204" pitchFamily="34" charset="-122"/>
              </a:rPr>
              <a:t>How then shall they call on Him in whom they have not believed? And how shall they believe in Him of whom they have not heard? And how shall they hear without a preacher?</a:t>
            </a:r>
          </a:p>
        </p:txBody>
      </p:sp>
    </p:spTree>
    <p:extLst>
      <p:ext uri="{BB962C8B-B14F-4D97-AF65-F5344CB8AC3E}">
        <p14:creationId xmlns:p14="http://schemas.microsoft.com/office/powerpoint/2010/main" val="2733942808"/>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92361</TotalTime>
  <Words>2616</Words>
  <Application>Microsoft Office PowerPoint</Application>
  <PresentationFormat>On-screen Show (4:3)</PresentationFormat>
  <Paragraphs>117</Paragraphs>
  <Slides>29</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29</vt:i4>
      </vt:variant>
    </vt:vector>
  </HeadingPairs>
  <TitlesOfParts>
    <vt:vector size="39" baseType="lpstr">
      <vt:lpstr>DFYuanMedium-B5</vt:lpstr>
      <vt:lpstr>KaiTi</vt:lpstr>
      <vt:lpstr>Microsoft Yahei</vt:lpstr>
      <vt:lpstr>Arial</vt:lpstr>
      <vt:lpstr>Calibri</vt:lpstr>
      <vt:lpstr>Calibri Light</vt:lpstr>
      <vt:lpstr>Garamond</vt:lpstr>
      <vt:lpstr>3_Office Theme</vt:lpstr>
      <vt:lpstr>1_Default Design</vt:lpstr>
      <vt:lpstr>Office 主题</vt:lpstr>
      <vt:lpstr>PowerPoint Presentation</vt:lpstr>
      <vt:lpstr>信道从听道来 Faith Comes by Hearing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793</cp:revision>
  <dcterms:created xsi:type="dcterms:W3CDTF">2005-10-06T16:33:29Z</dcterms:created>
  <dcterms:modified xsi:type="dcterms:W3CDTF">2026-07-19T18:05:51Z</dcterms:modified>
</cp:coreProperties>
</file>