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3" r:id="rId1"/>
    <p:sldMasterId id="2147483839" r:id="rId2"/>
  </p:sldMasterIdLst>
  <p:notesMasterIdLst>
    <p:notesMasterId r:id="rId12"/>
  </p:notesMasterIdLst>
  <p:sldIdLst>
    <p:sldId id="4164" r:id="rId3"/>
    <p:sldId id="4175" r:id="rId4"/>
    <p:sldId id="4176" r:id="rId5"/>
    <p:sldId id="4179" r:id="rId6"/>
    <p:sldId id="4180" r:id="rId7"/>
    <p:sldId id="4181" r:id="rId8"/>
    <p:sldId id="4183" r:id="rId9"/>
    <p:sldId id="4178" r:id="rId10"/>
    <p:sldId id="4177" r:id="rId11"/>
  </p:sldIdLst>
  <p:sldSz cx="9144000" cy="6858000" type="screen4x3"/>
  <p:notesSz cx="7010400" cy="9296400"/>
  <p:defaultTextStyle>
    <a:defPPr>
      <a:defRPr lang="en-US"/>
    </a:defPPr>
    <a:lvl1pPr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1pPr>
    <a:lvl2pPr marL="4572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2pPr>
    <a:lvl3pPr marL="9144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3pPr>
    <a:lvl4pPr marL="13716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4pPr>
    <a:lvl5pPr marL="18288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5pPr>
    <a:lvl6pPr marL="22860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6pPr>
    <a:lvl7pPr marL="27432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7pPr>
    <a:lvl8pPr marL="32004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8pPr>
    <a:lvl9pPr marL="36576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9pPr>
  </p:defaultTextStyle>
  <p:extLst>
    <p:ext uri="{521415D9-36F7-43E2-AB2F-B90AF26B5E84}">
      <p14:sectionLst xmlns:p14="http://schemas.microsoft.com/office/powerpoint/2010/main">
        <p14:section name="Default Section" id="{62F74026-65F3-4D87-AA3E-14108FD81B01}">
          <p14:sldIdLst>
            <p14:sldId id="4164"/>
            <p14:sldId id="4175"/>
            <p14:sldId id="4176"/>
            <p14:sldId id="4179"/>
            <p14:sldId id="4180"/>
            <p14:sldId id="4181"/>
            <p14:sldId id="4183"/>
            <p14:sldId id="4178"/>
            <p14:sldId id="4177"/>
          </p14:sldIdLst>
        </p14:section>
        <p14:section name="Untitled Section" id="{8B88FE34-2F51-4A64-858E-3A2BA6094725}">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C582E"/>
    <a:srgbClr val="ECD3ED"/>
    <a:srgbClr val="E6F159"/>
    <a:srgbClr val="D5D4F0"/>
    <a:srgbClr val="C6C4EA"/>
    <a:srgbClr val="B3F7CF"/>
    <a:srgbClr val="F2E6DE"/>
    <a:srgbClr val="F4F9B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3513" autoAdjust="0"/>
    <p:restoredTop sz="94679" autoAdjust="0"/>
  </p:normalViewPr>
  <p:slideViewPr>
    <p:cSldViewPr>
      <p:cViewPr varScale="1">
        <p:scale>
          <a:sx n="116" d="100"/>
          <a:sy n="116" d="100"/>
        </p:scale>
        <p:origin x="984"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eaLnBrk="1" hangingPunct="1">
              <a:defRPr sz="1200"/>
            </a:lvl1pPr>
          </a:lstStyle>
          <a:p>
            <a:pPr>
              <a:defRPr/>
            </a:pPr>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eaLnBrk="1" hangingPunct="1">
              <a:defRPr sz="1200"/>
            </a:lvl1pPr>
          </a:lstStyle>
          <a:p>
            <a:pPr>
              <a:defRPr/>
            </a:pPr>
            <a:fld id="{99CCE0B4-C554-4028-BE49-6CBFC4E010E2}" type="datetimeFigureOut">
              <a:rPr lang="en-US"/>
              <a:pPr>
                <a:defRPr/>
              </a:pPr>
              <a:t>7/10/2026</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pPr lvl="0"/>
            <a:endParaRPr lang="en-US" noProof="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eaLnBrk="1" hangingPunct="1">
              <a:defRPr sz="1200"/>
            </a:lvl1pPr>
          </a:lstStyle>
          <a:p>
            <a:pPr>
              <a:defRPr/>
            </a:pPr>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wrap="square" lIns="93177" tIns="46589" rIns="93177" bIns="46589" numCol="1" anchor="b" anchorCtr="0" compatLnSpc="1">
            <a:prstTxWarp prst="textNoShape">
              <a:avLst/>
            </a:prstTxWarp>
          </a:bodyPr>
          <a:lstStyle>
            <a:lvl1pPr algn="r" eaLnBrk="1" hangingPunct="1">
              <a:defRPr sz="1200" smtClean="0"/>
            </a:lvl1pPr>
          </a:lstStyle>
          <a:p>
            <a:pPr>
              <a:defRPr/>
            </a:pPr>
            <a:fld id="{42236B70-6EF3-423E-AD2A-A676B2D6A9D0}" type="slidenum">
              <a:rPr lang="en-US" altLang="en-US"/>
              <a:pPr>
                <a:defRPr/>
              </a:pPr>
              <a:t>‹#›</a:t>
            </a:fld>
            <a:endParaRPr lang="en-US" altLang="en-US"/>
          </a:p>
        </p:txBody>
      </p:sp>
    </p:spTree>
    <p:extLst>
      <p:ext uri="{BB962C8B-B14F-4D97-AF65-F5344CB8AC3E}">
        <p14:creationId xmlns:p14="http://schemas.microsoft.com/office/powerpoint/2010/main" val="223361332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42227808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1501708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6550" y="152400"/>
            <a:ext cx="2152650" cy="6553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28600" y="152400"/>
            <a:ext cx="6305550" cy="6553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3678651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AAA547EE-9C5F-4B7F-B881-4B67D407AE6B}"/>
              </a:ext>
            </a:extLst>
          </p:cNvPr>
          <p:cNvSpPr>
            <a:spLocks noGrp="1"/>
          </p:cNvSpPr>
          <p:nvPr>
            <p:ph type="dt" sz="half" idx="10"/>
          </p:nvPr>
        </p:nvSpPr>
        <p:spPr/>
        <p:txBody>
          <a:bodyPr/>
          <a:lstStyle>
            <a:lvl1pPr>
              <a:defRPr/>
            </a:lvl1pPr>
          </a:lstStyle>
          <a:p>
            <a:pPr>
              <a:defRPr/>
            </a:pPr>
            <a:fld id="{3E067D8B-447D-4806-840C-3761697763ED}" type="datetime1">
              <a:rPr lang="en-US"/>
              <a:pPr>
                <a:defRPr/>
              </a:pPr>
              <a:t>7/10/2026</a:t>
            </a:fld>
            <a:endParaRPr lang="en-US"/>
          </a:p>
        </p:txBody>
      </p:sp>
      <p:sp>
        <p:nvSpPr>
          <p:cNvPr id="5" name="Footer Placeholder 4">
            <a:extLst>
              <a:ext uri="{FF2B5EF4-FFF2-40B4-BE49-F238E27FC236}">
                <a16:creationId xmlns:a16="http://schemas.microsoft.com/office/drawing/2014/main" id="{C06C25BD-E135-4117-A265-131B2351AE62}"/>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AFE3A814-5C35-4693-9A8D-ECCE9F952597}"/>
              </a:ext>
            </a:extLst>
          </p:cNvPr>
          <p:cNvSpPr>
            <a:spLocks noGrp="1"/>
          </p:cNvSpPr>
          <p:nvPr>
            <p:ph type="sldNum" sz="quarter" idx="12"/>
          </p:nvPr>
        </p:nvSpPr>
        <p:spPr/>
        <p:txBody>
          <a:bodyPr/>
          <a:lstStyle>
            <a:lvl1pPr>
              <a:defRPr/>
            </a:lvl1pPr>
          </a:lstStyle>
          <a:p>
            <a:pPr>
              <a:defRPr/>
            </a:pPr>
            <a:fld id="{01FFF816-7056-4407-9C4C-9DBF6102623A}" type="slidenum">
              <a:rPr lang="en-US" altLang="en-US"/>
              <a:pPr>
                <a:defRPr/>
              </a:pPr>
              <a:t>‹#›</a:t>
            </a:fld>
            <a:endParaRPr lang="en-US" altLang="en-US"/>
          </a:p>
        </p:txBody>
      </p:sp>
    </p:spTree>
    <p:extLst>
      <p:ext uri="{BB962C8B-B14F-4D97-AF65-F5344CB8AC3E}">
        <p14:creationId xmlns:p14="http://schemas.microsoft.com/office/powerpoint/2010/main" val="25648530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02226D8-D52D-41B5-ACA1-2352531B230F}"/>
              </a:ext>
            </a:extLst>
          </p:cNvPr>
          <p:cNvSpPr>
            <a:spLocks noGrp="1"/>
          </p:cNvSpPr>
          <p:nvPr>
            <p:ph type="dt" sz="half" idx="10"/>
          </p:nvPr>
        </p:nvSpPr>
        <p:spPr/>
        <p:txBody>
          <a:bodyPr/>
          <a:lstStyle>
            <a:lvl1pPr>
              <a:defRPr/>
            </a:lvl1pPr>
          </a:lstStyle>
          <a:p>
            <a:pPr>
              <a:defRPr/>
            </a:pPr>
            <a:fld id="{1B304EDE-B6F7-4B63-8BCC-2981C887842A}" type="datetime1">
              <a:rPr lang="en-US"/>
              <a:pPr>
                <a:defRPr/>
              </a:pPr>
              <a:t>7/10/2026</a:t>
            </a:fld>
            <a:endParaRPr lang="en-US"/>
          </a:p>
        </p:txBody>
      </p:sp>
      <p:sp>
        <p:nvSpPr>
          <p:cNvPr id="5" name="Footer Placeholder 4">
            <a:extLst>
              <a:ext uri="{FF2B5EF4-FFF2-40B4-BE49-F238E27FC236}">
                <a16:creationId xmlns:a16="http://schemas.microsoft.com/office/drawing/2014/main" id="{DDAD5FB6-4E42-42B0-A91D-5A6C3C22E60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0FFF8D12-AE3C-40FC-875F-42F7027B51D7}"/>
              </a:ext>
            </a:extLst>
          </p:cNvPr>
          <p:cNvSpPr>
            <a:spLocks noGrp="1"/>
          </p:cNvSpPr>
          <p:nvPr>
            <p:ph type="sldNum" sz="quarter" idx="12"/>
          </p:nvPr>
        </p:nvSpPr>
        <p:spPr/>
        <p:txBody>
          <a:bodyPr/>
          <a:lstStyle>
            <a:lvl1pPr>
              <a:defRPr/>
            </a:lvl1pPr>
          </a:lstStyle>
          <a:p>
            <a:pPr>
              <a:defRPr/>
            </a:pPr>
            <a:fld id="{85531465-F40B-4509-B7CF-2EE0D8B9E1FB}" type="slidenum">
              <a:rPr lang="en-US" altLang="en-US"/>
              <a:pPr>
                <a:defRPr/>
              </a:pPr>
              <a:t>‹#›</a:t>
            </a:fld>
            <a:endParaRPr lang="en-US" altLang="en-US"/>
          </a:p>
        </p:txBody>
      </p:sp>
    </p:spTree>
    <p:extLst>
      <p:ext uri="{BB962C8B-B14F-4D97-AF65-F5344CB8AC3E}">
        <p14:creationId xmlns:p14="http://schemas.microsoft.com/office/powerpoint/2010/main" val="75798261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37C0A4B-3120-4193-9CBC-E35CEC4A91C1}"/>
              </a:ext>
            </a:extLst>
          </p:cNvPr>
          <p:cNvSpPr>
            <a:spLocks noGrp="1"/>
          </p:cNvSpPr>
          <p:nvPr>
            <p:ph type="dt" sz="half" idx="10"/>
          </p:nvPr>
        </p:nvSpPr>
        <p:spPr/>
        <p:txBody>
          <a:bodyPr/>
          <a:lstStyle>
            <a:lvl1pPr>
              <a:defRPr/>
            </a:lvl1pPr>
          </a:lstStyle>
          <a:p>
            <a:pPr>
              <a:defRPr/>
            </a:pPr>
            <a:fld id="{D121EC4D-2419-4B22-93B1-51C67215E1FC}" type="datetime1">
              <a:rPr lang="en-US"/>
              <a:pPr>
                <a:defRPr/>
              </a:pPr>
              <a:t>7/10/2026</a:t>
            </a:fld>
            <a:endParaRPr lang="en-US"/>
          </a:p>
        </p:txBody>
      </p:sp>
      <p:sp>
        <p:nvSpPr>
          <p:cNvPr id="5" name="Footer Placeholder 4">
            <a:extLst>
              <a:ext uri="{FF2B5EF4-FFF2-40B4-BE49-F238E27FC236}">
                <a16:creationId xmlns:a16="http://schemas.microsoft.com/office/drawing/2014/main" id="{54F3BBF6-D928-4C0C-8B78-A8CCFC84E82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907217AC-2FB6-4377-A875-4C43E79261B7}"/>
              </a:ext>
            </a:extLst>
          </p:cNvPr>
          <p:cNvSpPr>
            <a:spLocks noGrp="1"/>
          </p:cNvSpPr>
          <p:nvPr>
            <p:ph type="sldNum" sz="quarter" idx="12"/>
          </p:nvPr>
        </p:nvSpPr>
        <p:spPr/>
        <p:txBody>
          <a:bodyPr/>
          <a:lstStyle>
            <a:lvl1pPr>
              <a:defRPr/>
            </a:lvl1pPr>
          </a:lstStyle>
          <a:p>
            <a:pPr>
              <a:defRPr/>
            </a:pPr>
            <a:fld id="{D0FD6C0F-3C4E-4678-B1C2-68AD9883DFAD}" type="slidenum">
              <a:rPr lang="en-US" altLang="en-US"/>
              <a:pPr>
                <a:defRPr/>
              </a:pPr>
              <a:t>‹#›</a:t>
            </a:fld>
            <a:endParaRPr lang="en-US" altLang="en-US"/>
          </a:p>
        </p:txBody>
      </p:sp>
    </p:spTree>
    <p:extLst>
      <p:ext uri="{BB962C8B-B14F-4D97-AF65-F5344CB8AC3E}">
        <p14:creationId xmlns:p14="http://schemas.microsoft.com/office/powerpoint/2010/main" val="26159219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99813387-DD00-42F4-B65F-9827263B6432}"/>
              </a:ext>
            </a:extLst>
          </p:cNvPr>
          <p:cNvSpPr>
            <a:spLocks noGrp="1"/>
          </p:cNvSpPr>
          <p:nvPr>
            <p:ph type="dt" sz="half" idx="10"/>
          </p:nvPr>
        </p:nvSpPr>
        <p:spPr/>
        <p:txBody>
          <a:bodyPr/>
          <a:lstStyle>
            <a:lvl1pPr>
              <a:defRPr/>
            </a:lvl1pPr>
          </a:lstStyle>
          <a:p>
            <a:pPr>
              <a:defRPr/>
            </a:pPr>
            <a:fld id="{39AFAC5B-FFE3-4B23-9764-C27BCF322085}" type="datetime1">
              <a:rPr lang="en-US"/>
              <a:pPr>
                <a:defRPr/>
              </a:pPr>
              <a:t>7/10/2026</a:t>
            </a:fld>
            <a:endParaRPr lang="en-US"/>
          </a:p>
        </p:txBody>
      </p:sp>
      <p:sp>
        <p:nvSpPr>
          <p:cNvPr id="6" name="Footer Placeholder 4">
            <a:extLst>
              <a:ext uri="{FF2B5EF4-FFF2-40B4-BE49-F238E27FC236}">
                <a16:creationId xmlns:a16="http://schemas.microsoft.com/office/drawing/2014/main" id="{96071734-1BAC-471A-B552-256545B72927}"/>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1F7C286D-8B60-476E-B064-1A0567051600}"/>
              </a:ext>
            </a:extLst>
          </p:cNvPr>
          <p:cNvSpPr>
            <a:spLocks noGrp="1"/>
          </p:cNvSpPr>
          <p:nvPr>
            <p:ph type="sldNum" sz="quarter" idx="12"/>
          </p:nvPr>
        </p:nvSpPr>
        <p:spPr/>
        <p:txBody>
          <a:bodyPr/>
          <a:lstStyle>
            <a:lvl1pPr>
              <a:defRPr/>
            </a:lvl1pPr>
          </a:lstStyle>
          <a:p>
            <a:pPr>
              <a:defRPr/>
            </a:pPr>
            <a:fld id="{25969938-843D-429C-83EA-95C64632D989}" type="slidenum">
              <a:rPr lang="en-US" altLang="en-US"/>
              <a:pPr>
                <a:defRPr/>
              </a:pPr>
              <a:t>‹#›</a:t>
            </a:fld>
            <a:endParaRPr lang="en-US" altLang="en-US"/>
          </a:p>
        </p:txBody>
      </p:sp>
    </p:spTree>
    <p:extLst>
      <p:ext uri="{BB962C8B-B14F-4D97-AF65-F5344CB8AC3E}">
        <p14:creationId xmlns:p14="http://schemas.microsoft.com/office/powerpoint/2010/main" val="77919756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6916749C-18BF-48FE-8A3C-59ADCFAD9E4A}"/>
              </a:ext>
            </a:extLst>
          </p:cNvPr>
          <p:cNvSpPr>
            <a:spLocks noGrp="1"/>
          </p:cNvSpPr>
          <p:nvPr>
            <p:ph type="dt" sz="half" idx="10"/>
          </p:nvPr>
        </p:nvSpPr>
        <p:spPr/>
        <p:txBody>
          <a:bodyPr/>
          <a:lstStyle>
            <a:lvl1pPr>
              <a:defRPr/>
            </a:lvl1pPr>
          </a:lstStyle>
          <a:p>
            <a:pPr>
              <a:defRPr/>
            </a:pPr>
            <a:fld id="{1AF6CC98-713D-4111-B2FE-3D63E890C5D9}" type="datetime1">
              <a:rPr lang="en-US"/>
              <a:pPr>
                <a:defRPr/>
              </a:pPr>
              <a:t>7/10/2026</a:t>
            </a:fld>
            <a:endParaRPr lang="en-US"/>
          </a:p>
        </p:txBody>
      </p:sp>
      <p:sp>
        <p:nvSpPr>
          <p:cNvPr id="8" name="Footer Placeholder 4">
            <a:extLst>
              <a:ext uri="{FF2B5EF4-FFF2-40B4-BE49-F238E27FC236}">
                <a16:creationId xmlns:a16="http://schemas.microsoft.com/office/drawing/2014/main" id="{EBCF58F3-4B2E-46A4-B066-CA373CD7ABE2}"/>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BD6E3B31-10EA-4E3C-AC6D-A2B42B3730E7}"/>
              </a:ext>
            </a:extLst>
          </p:cNvPr>
          <p:cNvSpPr>
            <a:spLocks noGrp="1"/>
          </p:cNvSpPr>
          <p:nvPr>
            <p:ph type="sldNum" sz="quarter" idx="12"/>
          </p:nvPr>
        </p:nvSpPr>
        <p:spPr/>
        <p:txBody>
          <a:bodyPr/>
          <a:lstStyle>
            <a:lvl1pPr>
              <a:defRPr/>
            </a:lvl1pPr>
          </a:lstStyle>
          <a:p>
            <a:pPr>
              <a:defRPr/>
            </a:pPr>
            <a:fld id="{77CA4D73-F60C-440E-93E3-012DEC5B270C}" type="slidenum">
              <a:rPr lang="en-US" altLang="en-US"/>
              <a:pPr>
                <a:defRPr/>
              </a:pPr>
              <a:t>‹#›</a:t>
            </a:fld>
            <a:endParaRPr lang="en-US" altLang="en-US"/>
          </a:p>
        </p:txBody>
      </p:sp>
    </p:spTree>
    <p:extLst>
      <p:ext uri="{BB962C8B-B14F-4D97-AF65-F5344CB8AC3E}">
        <p14:creationId xmlns:p14="http://schemas.microsoft.com/office/powerpoint/2010/main" val="259520047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2AC161EB-7B9A-4DED-B2CC-7A2CDB8689F6}"/>
              </a:ext>
            </a:extLst>
          </p:cNvPr>
          <p:cNvSpPr>
            <a:spLocks noGrp="1"/>
          </p:cNvSpPr>
          <p:nvPr>
            <p:ph type="dt" sz="half" idx="10"/>
          </p:nvPr>
        </p:nvSpPr>
        <p:spPr/>
        <p:txBody>
          <a:bodyPr/>
          <a:lstStyle>
            <a:lvl1pPr>
              <a:defRPr/>
            </a:lvl1pPr>
          </a:lstStyle>
          <a:p>
            <a:pPr>
              <a:defRPr/>
            </a:pPr>
            <a:fld id="{AD613DD9-E229-4AA9-A02A-63C2F5BF25D2}" type="datetime1">
              <a:rPr lang="en-US"/>
              <a:pPr>
                <a:defRPr/>
              </a:pPr>
              <a:t>7/10/2026</a:t>
            </a:fld>
            <a:endParaRPr lang="en-US"/>
          </a:p>
        </p:txBody>
      </p:sp>
      <p:sp>
        <p:nvSpPr>
          <p:cNvPr id="4" name="Footer Placeholder 4">
            <a:extLst>
              <a:ext uri="{FF2B5EF4-FFF2-40B4-BE49-F238E27FC236}">
                <a16:creationId xmlns:a16="http://schemas.microsoft.com/office/drawing/2014/main" id="{F88B699F-DC4E-404A-9195-DDD69450C3B6}"/>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D25A9CC8-E29C-4199-A222-1CD4739703FD}"/>
              </a:ext>
            </a:extLst>
          </p:cNvPr>
          <p:cNvSpPr>
            <a:spLocks noGrp="1"/>
          </p:cNvSpPr>
          <p:nvPr>
            <p:ph type="sldNum" sz="quarter" idx="12"/>
          </p:nvPr>
        </p:nvSpPr>
        <p:spPr/>
        <p:txBody>
          <a:bodyPr/>
          <a:lstStyle>
            <a:lvl1pPr>
              <a:defRPr/>
            </a:lvl1pPr>
          </a:lstStyle>
          <a:p>
            <a:pPr>
              <a:defRPr/>
            </a:pPr>
            <a:fld id="{811C2B2B-3B11-4F3E-AC7E-1C470D068689}" type="slidenum">
              <a:rPr lang="en-US" altLang="en-US"/>
              <a:pPr>
                <a:defRPr/>
              </a:pPr>
              <a:t>‹#›</a:t>
            </a:fld>
            <a:endParaRPr lang="en-US" altLang="en-US"/>
          </a:p>
        </p:txBody>
      </p:sp>
    </p:spTree>
    <p:extLst>
      <p:ext uri="{BB962C8B-B14F-4D97-AF65-F5344CB8AC3E}">
        <p14:creationId xmlns:p14="http://schemas.microsoft.com/office/powerpoint/2010/main" val="305149983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DC4F2A25-AFF8-4894-8262-2EDCB480C246}"/>
              </a:ext>
            </a:extLst>
          </p:cNvPr>
          <p:cNvSpPr>
            <a:spLocks noGrp="1"/>
          </p:cNvSpPr>
          <p:nvPr>
            <p:ph type="dt" sz="half" idx="10"/>
          </p:nvPr>
        </p:nvSpPr>
        <p:spPr/>
        <p:txBody>
          <a:bodyPr/>
          <a:lstStyle>
            <a:lvl1pPr>
              <a:defRPr/>
            </a:lvl1pPr>
          </a:lstStyle>
          <a:p>
            <a:pPr>
              <a:defRPr/>
            </a:pPr>
            <a:fld id="{CE4232AB-25B5-4749-8F7C-DA579E56FEA4}" type="datetime1">
              <a:rPr lang="en-US"/>
              <a:pPr>
                <a:defRPr/>
              </a:pPr>
              <a:t>7/10/2026</a:t>
            </a:fld>
            <a:endParaRPr lang="en-US"/>
          </a:p>
        </p:txBody>
      </p:sp>
      <p:sp>
        <p:nvSpPr>
          <p:cNvPr id="3" name="Footer Placeholder 4">
            <a:extLst>
              <a:ext uri="{FF2B5EF4-FFF2-40B4-BE49-F238E27FC236}">
                <a16:creationId xmlns:a16="http://schemas.microsoft.com/office/drawing/2014/main" id="{39214CB8-1D0B-485F-8216-F8C88322076F}"/>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9DB0EFC4-D4FC-4A4A-ABB7-F8B38B63C092}"/>
              </a:ext>
            </a:extLst>
          </p:cNvPr>
          <p:cNvSpPr>
            <a:spLocks noGrp="1"/>
          </p:cNvSpPr>
          <p:nvPr>
            <p:ph type="sldNum" sz="quarter" idx="12"/>
          </p:nvPr>
        </p:nvSpPr>
        <p:spPr/>
        <p:txBody>
          <a:bodyPr/>
          <a:lstStyle>
            <a:lvl1pPr>
              <a:defRPr/>
            </a:lvl1pPr>
          </a:lstStyle>
          <a:p>
            <a:pPr>
              <a:defRPr/>
            </a:pPr>
            <a:fld id="{8B935964-74FD-49DD-A88E-61BE6975745F}" type="slidenum">
              <a:rPr lang="en-US" altLang="en-US"/>
              <a:pPr>
                <a:defRPr/>
              </a:pPr>
              <a:t>‹#›</a:t>
            </a:fld>
            <a:endParaRPr lang="en-US" altLang="en-US"/>
          </a:p>
        </p:txBody>
      </p:sp>
    </p:spTree>
    <p:extLst>
      <p:ext uri="{BB962C8B-B14F-4D97-AF65-F5344CB8AC3E}">
        <p14:creationId xmlns:p14="http://schemas.microsoft.com/office/powerpoint/2010/main" val="297091527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C2C43CD0-CEA4-471E-81BE-DD34DC7E7E53}"/>
              </a:ext>
            </a:extLst>
          </p:cNvPr>
          <p:cNvSpPr>
            <a:spLocks noGrp="1"/>
          </p:cNvSpPr>
          <p:nvPr>
            <p:ph type="dt" sz="half" idx="10"/>
          </p:nvPr>
        </p:nvSpPr>
        <p:spPr/>
        <p:txBody>
          <a:bodyPr/>
          <a:lstStyle>
            <a:lvl1pPr>
              <a:defRPr/>
            </a:lvl1pPr>
          </a:lstStyle>
          <a:p>
            <a:pPr>
              <a:defRPr/>
            </a:pPr>
            <a:fld id="{5D503A79-4993-4327-844E-9966A046CEB7}" type="datetime1">
              <a:rPr lang="en-US"/>
              <a:pPr>
                <a:defRPr/>
              </a:pPr>
              <a:t>7/10/2026</a:t>
            </a:fld>
            <a:endParaRPr lang="en-US"/>
          </a:p>
        </p:txBody>
      </p:sp>
      <p:sp>
        <p:nvSpPr>
          <p:cNvPr id="6" name="Footer Placeholder 4">
            <a:extLst>
              <a:ext uri="{FF2B5EF4-FFF2-40B4-BE49-F238E27FC236}">
                <a16:creationId xmlns:a16="http://schemas.microsoft.com/office/drawing/2014/main" id="{AD2A6082-F6FD-45D3-B7CF-8D2C01B00E1B}"/>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066BA9CE-22DD-44BD-9BCC-925EF3BC77B7}"/>
              </a:ext>
            </a:extLst>
          </p:cNvPr>
          <p:cNvSpPr>
            <a:spLocks noGrp="1"/>
          </p:cNvSpPr>
          <p:nvPr>
            <p:ph type="sldNum" sz="quarter" idx="12"/>
          </p:nvPr>
        </p:nvSpPr>
        <p:spPr/>
        <p:txBody>
          <a:bodyPr/>
          <a:lstStyle>
            <a:lvl1pPr>
              <a:defRPr/>
            </a:lvl1pPr>
          </a:lstStyle>
          <a:p>
            <a:pPr>
              <a:defRPr/>
            </a:pPr>
            <a:fld id="{3B19C334-597B-49EB-BFBE-C854CFA8678C}" type="slidenum">
              <a:rPr lang="en-US" altLang="en-US"/>
              <a:pPr>
                <a:defRPr/>
              </a:pPr>
              <a:t>‹#›</a:t>
            </a:fld>
            <a:endParaRPr lang="en-US" altLang="en-US"/>
          </a:p>
        </p:txBody>
      </p:sp>
    </p:spTree>
    <p:extLst>
      <p:ext uri="{BB962C8B-B14F-4D97-AF65-F5344CB8AC3E}">
        <p14:creationId xmlns:p14="http://schemas.microsoft.com/office/powerpoint/2010/main" val="13513943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5164652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3F33BC50-C44C-4424-B200-B1D0AE19816C}"/>
              </a:ext>
            </a:extLst>
          </p:cNvPr>
          <p:cNvSpPr>
            <a:spLocks noGrp="1"/>
          </p:cNvSpPr>
          <p:nvPr>
            <p:ph type="dt" sz="half" idx="10"/>
          </p:nvPr>
        </p:nvSpPr>
        <p:spPr/>
        <p:txBody>
          <a:bodyPr/>
          <a:lstStyle>
            <a:lvl1pPr>
              <a:defRPr/>
            </a:lvl1pPr>
          </a:lstStyle>
          <a:p>
            <a:pPr>
              <a:defRPr/>
            </a:pPr>
            <a:fld id="{8E2F45A4-FF06-402D-9BF2-97C4A9066CB9}" type="datetime1">
              <a:rPr lang="en-US"/>
              <a:pPr>
                <a:defRPr/>
              </a:pPr>
              <a:t>7/10/2026</a:t>
            </a:fld>
            <a:endParaRPr lang="en-US"/>
          </a:p>
        </p:txBody>
      </p:sp>
      <p:sp>
        <p:nvSpPr>
          <p:cNvPr id="6" name="Footer Placeholder 4">
            <a:extLst>
              <a:ext uri="{FF2B5EF4-FFF2-40B4-BE49-F238E27FC236}">
                <a16:creationId xmlns:a16="http://schemas.microsoft.com/office/drawing/2014/main" id="{632DB6DC-ECC8-4701-B2FF-CC2D714849EC}"/>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9CD468CE-9765-45FD-BDF2-C84AA8FC9753}"/>
              </a:ext>
            </a:extLst>
          </p:cNvPr>
          <p:cNvSpPr>
            <a:spLocks noGrp="1"/>
          </p:cNvSpPr>
          <p:nvPr>
            <p:ph type="sldNum" sz="quarter" idx="12"/>
          </p:nvPr>
        </p:nvSpPr>
        <p:spPr/>
        <p:txBody>
          <a:bodyPr/>
          <a:lstStyle>
            <a:lvl1pPr>
              <a:defRPr/>
            </a:lvl1pPr>
          </a:lstStyle>
          <a:p>
            <a:pPr>
              <a:defRPr/>
            </a:pPr>
            <a:fld id="{3B23AAA0-3C81-4D50-A004-B208CF0044EB}" type="slidenum">
              <a:rPr lang="en-US" altLang="en-US"/>
              <a:pPr>
                <a:defRPr/>
              </a:pPr>
              <a:t>‹#›</a:t>
            </a:fld>
            <a:endParaRPr lang="en-US" altLang="en-US"/>
          </a:p>
        </p:txBody>
      </p:sp>
    </p:spTree>
    <p:extLst>
      <p:ext uri="{BB962C8B-B14F-4D97-AF65-F5344CB8AC3E}">
        <p14:creationId xmlns:p14="http://schemas.microsoft.com/office/powerpoint/2010/main" val="140989599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1034C19-0131-4963-8FB1-7F59CC4F2239}"/>
              </a:ext>
            </a:extLst>
          </p:cNvPr>
          <p:cNvSpPr>
            <a:spLocks noGrp="1"/>
          </p:cNvSpPr>
          <p:nvPr>
            <p:ph type="dt" sz="half" idx="10"/>
          </p:nvPr>
        </p:nvSpPr>
        <p:spPr/>
        <p:txBody>
          <a:bodyPr/>
          <a:lstStyle>
            <a:lvl1pPr>
              <a:defRPr/>
            </a:lvl1pPr>
          </a:lstStyle>
          <a:p>
            <a:pPr>
              <a:defRPr/>
            </a:pPr>
            <a:fld id="{A437812D-8455-49F8-8763-31EA88F711F5}" type="datetime1">
              <a:rPr lang="en-US"/>
              <a:pPr>
                <a:defRPr/>
              </a:pPr>
              <a:t>7/10/2026</a:t>
            </a:fld>
            <a:endParaRPr lang="en-US"/>
          </a:p>
        </p:txBody>
      </p:sp>
      <p:sp>
        <p:nvSpPr>
          <p:cNvPr id="5" name="Footer Placeholder 4">
            <a:extLst>
              <a:ext uri="{FF2B5EF4-FFF2-40B4-BE49-F238E27FC236}">
                <a16:creationId xmlns:a16="http://schemas.microsoft.com/office/drawing/2014/main" id="{F485FD7C-70A1-4FD7-99DA-2C3009340D6F}"/>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11C0EB3A-C3AC-4EE7-B900-EE64CB9BBAC1}"/>
              </a:ext>
            </a:extLst>
          </p:cNvPr>
          <p:cNvSpPr>
            <a:spLocks noGrp="1"/>
          </p:cNvSpPr>
          <p:nvPr>
            <p:ph type="sldNum" sz="quarter" idx="12"/>
          </p:nvPr>
        </p:nvSpPr>
        <p:spPr/>
        <p:txBody>
          <a:bodyPr/>
          <a:lstStyle>
            <a:lvl1pPr>
              <a:defRPr/>
            </a:lvl1pPr>
          </a:lstStyle>
          <a:p>
            <a:pPr>
              <a:defRPr/>
            </a:pPr>
            <a:fld id="{BA26FF59-23D7-4ACB-84D0-45C3BD644BF8}" type="slidenum">
              <a:rPr lang="en-US" altLang="en-US"/>
              <a:pPr>
                <a:defRPr/>
              </a:pPr>
              <a:t>‹#›</a:t>
            </a:fld>
            <a:endParaRPr lang="en-US" altLang="en-US"/>
          </a:p>
        </p:txBody>
      </p:sp>
    </p:spTree>
    <p:extLst>
      <p:ext uri="{BB962C8B-B14F-4D97-AF65-F5344CB8AC3E}">
        <p14:creationId xmlns:p14="http://schemas.microsoft.com/office/powerpoint/2010/main" val="150070903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4BE0837-DB8D-4463-9AE4-479A73181FD6}"/>
              </a:ext>
            </a:extLst>
          </p:cNvPr>
          <p:cNvSpPr>
            <a:spLocks noGrp="1"/>
          </p:cNvSpPr>
          <p:nvPr>
            <p:ph type="dt" sz="half" idx="10"/>
          </p:nvPr>
        </p:nvSpPr>
        <p:spPr/>
        <p:txBody>
          <a:bodyPr/>
          <a:lstStyle>
            <a:lvl1pPr>
              <a:defRPr/>
            </a:lvl1pPr>
          </a:lstStyle>
          <a:p>
            <a:pPr>
              <a:defRPr/>
            </a:pPr>
            <a:fld id="{93C8E269-E917-4493-87CF-A70118104007}" type="datetime1">
              <a:rPr lang="en-US"/>
              <a:pPr>
                <a:defRPr/>
              </a:pPr>
              <a:t>7/10/2026</a:t>
            </a:fld>
            <a:endParaRPr lang="en-US"/>
          </a:p>
        </p:txBody>
      </p:sp>
      <p:sp>
        <p:nvSpPr>
          <p:cNvPr id="5" name="Footer Placeholder 4">
            <a:extLst>
              <a:ext uri="{FF2B5EF4-FFF2-40B4-BE49-F238E27FC236}">
                <a16:creationId xmlns:a16="http://schemas.microsoft.com/office/drawing/2014/main" id="{D75C03EF-48A9-417C-8F08-26A287FC76EC}"/>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88199034-5E40-4A43-BC5A-ABFF129BCC28}"/>
              </a:ext>
            </a:extLst>
          </p:cNvPr>
          <p:cNvSpPr>
            <a:spLocks noGrp="1"/>
          </p:cNvSpPr>
          <p:nvPr>
            <p:ph type="sldNum" sz="quarter" idx="12"/>
          </p:nvPr>
        </p:nvSpPr>
        <p:spPr/>
        <p:txBody>
          <a:bodyPr/>
          <a:lstStyle>
            <a:lvl1pPr>
              <a:defRPr/>
            </a:lvl1pPr>
          </a:lstStyle>
          <a:p>
            <a:pPr>
              <a:defRPr/>
            </a:pPr>
            <a:fld id="{FBF69AFB-4F7A-4EAB-931E-EC9B55EE2986}" type="slidenum">
              <a:rPr lang="en-US" altLang="en-US"/>
              <a:pPr>
                <a:defRPr/>
              </a:pPr>
              <a:t>‹#›</a:t>
            </a:fld>
            <a:endParaRPr lang="en-US" altLang="en-US"/>
          </a:p>
        </p:txBody>
      </p:sp>
    </p:spTree>
    <p:extLst>
      <p:ext uri="{BB962C8B-B14F-4D97-AF65-F5344CB8AC3E}">
        <p14:creationId xmlns:p14="http://schemas.microsoft.com/office/powerpoint/2010/main" val="42923831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34218332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28600" y="609600"/>
            <a:ext cx="4229100" cy="6096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10100" y="609600"/>
            <a:ext cx="4229100" cy="6096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001525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222508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4470505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5752034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8005347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7937418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304800" y="152400"/>
            <a:ext cx="85344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zh-TW"/>
              <a:t>【</a:t>
            </a:r>
            <a:r>
              <a:rPr lang="zh-TW" altLang="en-US"/>
              <a:t>全能的創造主</a:t>
            </a:r>
            <a:r>
              <a:rPr lang="en-US" altLang="zh-TW"/>
              <a:t>】1/4                        </a:t>
            </a:r>
            <a:r>
              <a:rPr lang="zh-TW" altLang="en-US"/>
              <a:t>讚美之泉</a:t>
            </a:r>
            <a:r>
              <a:rPr lang="en-US" altLang="zh-TW"/>
              <a:t>/</a:t>
            </a:r>
            <a:r>
              <a:rPr lang="zh-TW" altLang="en-US"/>
              <a:t>全能的創造主</a:t>
            </a:r>
          </a:p>
        </p:txBody>
      </p:sp>
      <p:sp>
        <p:nvSpPr>
          <p:cNvPr id="2051" name="Rectangle 3"/>
          <p:cNvSpPr>
            <a:spLocks noGrp="1" noChangeArrowheads="1"/>
          </p:cNvSpPr>
          <p:nvPr>
            <p:ph type="body" idx="1"/>
          </p:nvPr>
        </p:nvSpPr>
        <p:spPr bwMode="auto">
          <a:xfrm>
            <a:off x="228600" y="609600"/>
            <a:ext cx="8610600" cy="60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TW" altLang="en-US"/>
              <a:t>你使天空絢麗，大地富足 </a:t>
            </a:r>
          </a:p>
          <a:p>
            <a:pPr lvl="0"/>
            <a:r>
              <a:rPr lang="zh-TW" altLang="en-US"/>
              <a:t>你令江河涌流，群山復甦 </a:t>
            </a:r>
          </a:p>
          <a:p>
            <a:pPr lvl="0"/>
            <a:r>
              <a:rPr lang="zh-TW" altLang="en-US"/>
              <a:t>你使百鳥歡唱，百花盛開 </a:t>
            </a:r>
          </a:p>
          <a:p>
            <a:pPr lvl="0"/>
            <a:r>
              <a:rPr lang="zh-TW" altLang="en-US"/>
              <a:t>你賜生命綿延，命令萬物 </a:t>
            </a:r>
          </a:p>
          <a:p>
            <a:pPr lvl="0"/>
            <a:r>
              <a:rPr lang="zh-TW" altLang="en-US"/>
              <a:t>哈利路亞， </a:t>
            </a:r>
          </a:p>
          <a:p>
            <a:pPr lvl="0"/>
            <a:r>
              <a:rPr lang="zh-TW" altLang="en-US"/>
              <a:t>全能的創造主！</a:t>
            </a:r>
          </a:p>
          <a:p>
            <a:pPr lvl="0"/>
            <a:r>
              <a:rPr lang="zh-TW" altLang="en-US"/>
              <a:t>哈利路亞， </a:t>
            </a:r>
          </a:p>
          <a:p>
            <a:pPr lvl="0"/>
            <a:r>
              <a:rPr lang="zh-TW" altLang="en-US"/>
              <a:t>萬國萬民都向你跪拜。</a:t>
            </a:r>
          </a:p>
        </p:txBody>
      </p:sp>
    </p:spTree>
    <p:extLst>
      <p:ext uri="{BB962C8B-B14F-4D97-AF65-F5344CB8AC3E}">
        <p14:creationId xmlns:p14="http://schemas.microsoft.com/office/powerpoint/2010/main" val="2049038945"/>
      </p:ext>
    </p:extLst>
  </p:cSld>
  <p:clrMap bg1="dk2" tx1="lt1" bg2="dk1" tx2="lt2" accent1="accent1" accent2="accent2" accent3="accent3" accent4="accent4" accent5="accent5" accent6="accent6" hlink="hlink" folHlink="folHlink"/>
  <p:sldLayoutIdLst>
    <p:sldLayoutId id="2147483804" r:id="rId1"/>
    <p:sldLayoutId id="2147483805" r:id="rId2"/>
    <p:sldLayoutId id="2147483806" r:id="rId3"/>
    <p:sldLayoutId id="2147483807" r:id="rId4"/>
    <p:sldLayoutId id="2147483808" r:id="rId5"/>
    <p:sldLayoutId id="2147483809" r:id="rId6"/>
    <p:sldLayoutId id="2147483810" r:id="rId7"/>
    <p:sldLayoutId id="2147483811" r:id="rId8"/>
    <p:sldLayoutId id="2147483812" r:id="rId9"/>
    <p:sldLayoutId id="2147483813" r:id="rId10"/>
    <p:sldLayoutId id="2147483814" r:id="rId11"/>
  </p:sldLayoutIdLst>
  <p:txStyles>
    <p:titleStyle>
      <a:lvl1pPr algn="l" rtl="0" eaLnBrk="0" fontAlgn="base" hangingPunct="0">
        <a:spcBef>
          <a:spcPct val="0"/>
        </a:spcBef>
        <a:spcAft>
          <a:spcPct val="0"/>
        </a:spcAft>
        <a:defRPr kumimoji="1" sz="2000" u="sng">
          <a:solidFill>
            <a:schemeClr val="tx2"/>
          </a:solidFill>
          <a:latin typeface="+mj-lt"/>
          <a:ea typeface="+mj-ea"/>
          <a:cs typeface="DFYuanMedium-B5"/>
        </a:defRPr>
      </a:lvl1pPr>
      <a:lvl2pPr algn="l" rtl="0" eaLnBrk="0" fontAlgn="base" hangingPunct="0">
        <a:spcBef>
          <a:spcPct val="0"/>
        </a:spcBef>
        <a:spcAft>
          <a:spcPct val="0"/>
        </a:spcAft>
        <a:defRPr kumimoji="1" sz="2000" u="sng">
          <a:solidFill>
            <a:schemeClr val="tx2"/>
          </a:solidFill>
          <a:latin typeface="DFYuanMedium-B5" pitchFamily="49" charset="-120"/>
          <a:ea typeface="DFYuanMedium-B5" pitchFamily="49" charset="-120"/>
          <a:cs typeface="DFYuanMedium-B5"/>
        </a:defRPr>
      </a:lvl2pPr>
      <a:lvl3pPr algn="l" rtl="0" eaLnBrk="0" fontAlgn="base" hangingPunct="0">
        <a:spcBef>
          <a:spcPct val="0"/>
        </a:spcBef>
        <a:spcAft>
          <a:spcPct val="0"/>
        </a:spcAft>
        <a:defRPr kumimoji="1" sz="2000" u="sng">
          <a:solidFill>
            <a:schemeClr val="tx2"/>
          </a:solidFill>
          <a:latin typeface="DFYuanMedium-B5" pitchFamily="49" charset="-120"/>
          <a:ea typeface="DFYuanMedium-B5" pitchFamily="49" charset="-120"/>
          <a:cs typeface="DFYuanMedium-B5"/>
        </a:defRPr>
      </a:lvl3pPr>
      <a:lvl4pPr algn="l" rtl="0" eaLnBrk="0" fontAlgn="base" hangingPunct="0">
        <a:spcBef>
          <a:spcPct val="0"/>
        </a:spcBef>
        <a:spcAft>
          <a:spcPct val="0"/>
        </a:spcAft>
        <a:defRPr kumimoji="1" sz="2000" u="sng">
          <a:solidFill>
            <a:schemeClr val="tx2"/>
          </a:solidFill>
          <a:latin typeface="DFYuanMedium-B5" pitchFamily="49" charset="-120"/>
          <a:ea typeface="DFYuanMedium-B5" pitchFamily="49" charset="-120"/>
          <a:cs typeface="DFYuanMedium-B5"/>
        </a:defRPr>
      </a:lvl4pPr>
      <a:lvl5pPr algn="l" rtl="0" eaLnBrk="0" fontAlgn="base" hangingPunct="0">
        <a:spcBef>
          <a:spcPct val="0"/>
        </a:spcBef>
        <a:spcAft>
          <a:spcPct val="0"/>
        </a:spcAft>
        <a:defRPr kumimoji="1" sz="2000" u="sng">
          <a:solidFill>
            <a:schemeClr val="tx2"/>
          </a:solidFill>
          <a:latin typeface="DFYuanMedium-B5" pitchFamily="49" charset="-120"/>
          <a:ea typeface="DFYuanMedium-B5" pitchFamily="49" charset="-120"/>
          <a:cs typeface="DFYuanMedium-B5"/>
        </a:defRPr>
      </a:lvl5pPr>
      <a:lvl6pPr marL="457200" algn="l" rtl="0" fontAlgn="base">
        <a:spcBef>
          <a:spcPct val="0"/>
        </a:spcBef>
        <a:spcAft>
          <a:spcPct val="0"/>
        </a:spcAft>
        <a:defRPr kumimoji="1" sz="2000" u="sng">
          <a:solidFill>
            <a:schemeClr val="tx2"/>
          </a:solidFill>
          <a:latin typeface="DFYuanMedium-B5" pitchFamily="49" charset="-120"/>
          <a:ea typeface="DFYuanMedium-B5" pitchFamily="49" charset="-120"/>
        </a:defRPr>
      </a:lvl6pPr>
      <a:lvl7pPr marL="914400" algn="l" rtl="0" fontAlgn="base">
        <a:spcBef>
          <a:spcPct val="0"/>
        </a:spcBef>
        <a:spcAft>
          <a:spcPct val="0"/>
        </a:spcAft>
        <a:defRPr kumimoji="1" sz="2000" u="sng">
          <a:solidFill>
            <a:schemeClr val="tx2"/>
          </a:solidFill>
          <a:latin typeface="DFYuanMedium-B5" pitchFamily="49" charset="-120"/>
          <a:ea typeface="DFYuanMedium-B5" pitchFamily="49" charset="-120"/>
        </a:defRPr>
      </a:lvl7pPr>
      <a:lvl8pPr marL="1371600" algn="l" rtl="0" fontAlgn="base">
        <a:spcBef>
          <a:spcPct val="0"/>
        </a:spcBef>
        <a:spcAft>
          <a:spcPct val="0"/>
        </a:spcAft>
        <a:defRPr kumimoji="1" sz="2000" u="sng">
          <a:solidFill>
            <a:schemeClr val="tx2"/>
          </a:solidFill>
          <a:latin typeface="DFYuanMedium-B5" pitchFamily="49" charset="-120"/>
          <a:ea typeface="DFYuanMedium-B5" pitchFamily="49" charset="-120"/>
        </a:defRPr>
      </a:lvl8pPr>
      <a:lvl9pPr marL="1828800" algn="l" rtl="0" fontAlgn="base">
        <a:spcBef>
          <a:spcPct val="0"/>
        </a:spcBef>
        <a:spcAft>
          <a:spcPct val="0"/>
        </a:spcAft>
        <a:defRPr kumimoji="1" sz="2000" u="sng">
          <a:solidFill>
            <a:schemeClr val="tx2"/>
          </a:solidFill>
          <a:latin typeface="DFYuanMedium-B5" pitchFamily="49" charset="-120"/>
          <a:ea typeface="DFYuanMedium-B5" pitchFamily="49" charset="-120"/>
        </a:defRPr>
      </a:lvl9pPr>
    </p:titleStyle>
    <p:bodyStyle>
      <a:lvl1pPr marL="342900" indent="-342900" algn="ctr" rtl="0" eaLnBrk="0" fontAlgn="base" hangingPunct="0">
        <a:spcBef>
          <a:spcPct val="0"/>
        </a:spcBef>
        <a:spcAft>
          <a:spcPct val="0"/>
        </a:spcAft>
        <a:defRPr kumimoji="1" sz="48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Arial" charset="0"/>
          <a:ea typeface="+mn-ea"/>
          <a:cs typeface="DFYuanMedium-B5"/>
        </a:defRPr>
      </a:lvl2pPr>
      <a:lvl3pPr marL="1143000" indent="-228600" algn="l" rtl="0" eaLnBrk="0" fontAlgn="base" hangingPunct="0">
        <a:spcBef>
          <a:spcPct val="20000"/>
        </a:spcBef>
        <a:spcAft>
          <a:spcPct val="0"/>
        </a:spcAft>
        <a:buChar char="•"/>
        <a:defRPr kumimoji="1" sz="2400">
          <a:solidFill>
            <a:schemeClr val="tx1"/>
          </a:solidFill>
          <a:latin typeface="Arial" charset="0"/>
          <a:ea typeface="+mn-ea"/>
          <a:cs typeface="DFYuanMedium-B5"/>
        </a:defRPr>
      </a:lvl3pPr>
      <a:lvl4pPr marL="1600200" indent="-228600" algn="l" rtl="0" eaLnBrk="0" fontAlgn="base" hangingPunct="0">
        <a:spcBef>
          <a:spcPct val="20000"/>
        </a:spcBef>
        <a:spcAft>
          <a:spcPct val="0"/>
        </a:spcAft>
        <a:buChar char="–"/>
        <a:defRPr kumimoji="1" sz="2000">
          <a:solidFill>
            <a:schemeClr val="tx1"/>
          </a:solidFill>
          <a:latin typeface="Arial" charset="0"/>
          <a:ea typeface="+mn-ea"/>
          <a:cs typeface="DFYuanMedium-B5"/>
        </a:defRPr>
      </a:lvl4pPr>
      <a:lvl5pPr marL="2057400" indent="-228600" algn="l" rtl="0" eaLnBrk="0" fontAlgn="base" hangingPunct="0">
        <a:spcBef>
          <a:spcPct val="20000"/>
        </a:spcBef>
        <a:spcAft>
          <a:spcPct val="0"/>
        </a:spcAft>
        <a:buChar char="»"/>
        <a:defRPr kumimoji="1" sz="2000">
          <a:solidFill>
            <a:schemeClr val="tx1"/>
          </a:solidFill>
          <a:latin typeface="Arial" charset="0"/>
          <a:ea typeface="+mn-ea"/>
          <a:cs typeface="DFYuanMedium-B5"/>
        </a:defRPr>
      </a:lvl5pPr>
      <a:lvl6pPr marL="2514600" indent="-228600" algn="l" rtl="0" fontAlgn="base">
        <a:spcBef>
          <a:spcPct val="20000"/>
        </a:spcBef>
        <a:spcAft>
          <a:spcPct val="0"/>
        </a:spcAft>
        <a:buChar char="»"/>
        <a:defRPr kumimoji="1" sz="2000">
          <a:solidFill>
            <a:schemeClr val="tx1"/>
          </a:solidFill>
          <a:latin typeface="Arial" charset="0"/>
          <a:ea typeface="+mn-ea"/>
        </a:defRPr>
      </a:lvl6pPr>
      <a:lvl7pPr marL="2971800" indent="-228600" algn="l" rtl="0" fontAlgn="base">
        <a:spcBef>
          <a:spcPct val="20000"/>
        </a:spcBef>
        <a:spcAft>
          <a:spcPct val="0"/>
        </a:spcAft>
        <a:buChar char="»"/>
        <a:defRPr kumimoji="1" sz="2000">
          <a:solidFill>
            <a:schemeClr val="tx1"/>
          </a:solidFill>
          <a:latin typeface="Arial" charset="0"/>
          <a:ea typeface="+mn-ea"/>
        </a:defRPr>
      </a:lvl7pPr>
      <a:lvl8pPr marL="3429000" indent="-228600" algn="l" rtl="0" fontAlgn="base">
        <a:spcBef>
          <a:spcPct val="20000"/>
        </a:spcBef>
        <a:spcAft>
          <a:spcPct val="0"/>
        </a:spcAft>
        <a:buChar char="»"/>
        <a:defRPr kumimoji="1" sz="2000">
          <a:solidFill>
            <a:schemeClr val="tx1"/>
          </a:solidFill>
          <a:latin typeface="Arial" charset="0"/>
          <a:ea typeface="+mn-ea"/>
        </a:defRPr>
      </a:lvl8pPr>
      <a:lvl9pPr marL="3886200" indent="-228600" algn="l" rtl="0" fontAlgn="base">
        <a:spcBef>
          <a:spcPct val="20000"/>
        </a:spcBef>
        <a:spcAft>
          <a:spcPct val="0"/>
        </a:spcAft>
        <a:buChar char="»"/>
        <a:defRPr kumimoji="1" sz="2000">
          <a:solidFill>
            <a:schemeClr val="tx1"/>
          </a:solidFill>
          <a:latin typeface="Arial" charset="0"/>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170" name="Title Placeholder 1">
            <a:extLst>
              <a:ext uri="{FF2B5EF4-FFF2-40B4-BE49-F238E27FC236}">
                <a16:creationId xmlns:a16="http://schemas.microsoft.com/office/drawing/2014/main" id="{72DBEFF4-EA75-4B0F-B08D-8EE1C4C74150}"/>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7171" name="Text Placeholder 2">
            <a:extLst>
              <a:ext uri="{FF2B5EF4-FFF2-40B4-BE49-F238E27FC236}">
                <a16:creationId xmlns:a16="http://schemas.microsoft.com/office/drawing/2014/main" id="{D334935C-DC33-49C7-A87B-6DF672008547}"/>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AAA58CFB-F10E-46B1-9998-1821AF5A0BE0}"/>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prstClr val="black">
                    <a:tint val="75000"/>
                  </a:prstClr>
                </a:solidFill>
                <a:latin typeface="+mn-lt"/>
              </a:defRPr>
            </a:lvl1pPr>
          </a:lstStyle>
          <a:p>
            <a:pPr>
              <a:defRPr/>
            </a:pPr>
            <a:fld id="{FD1FEF7B-61E1-456A-A82C-40901A8BB5CE}" type="datetime1">
              <a:rPr lang="en-US"/>
              <a:pPr>
                <a:defRPr/>
              </a:pPr>
              <a:t>7/10/2026</a:t>
            </a:fld>
            <a:endParaRPr lang="en-US"/>
          </a:p>
        </p:txBody>
      </p:sp>
      <p:sp>
        <p:nvSpPr>
          <p:cNvPr id="5" name="Footer Placeholder 4">
            <a:extLst>
              <a:ext uri="{FF2B5EF4-FFF2-40B4-BE49-F238E27FC236}">
                <a16:creationId xmlns:a16="http://schemas.microsoft.com/office/drawing/2014/main" id="{5ADA4005-53F5-437C-B30E-FB8253474B68}"/>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prstClr val="black">
                    <a:tint val="75000"/>
                  </a:prstClr>
                </a:soli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id="{C1457264-7802-45E4-833D-91E013BCF316}"/>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82252FA8-32CF-42B2-A90F-16AA4833DC4B}" type="slidenum">
              <a:rPr lang="en-US" altLang="en-US"/>
              <a:pPr>
                <a:defRPr/>
              </a:pPr>
              <a:t>‹#›</a:t>
            </a:fld>
            <a:endParaRPr lang="en-US" altLang="en-US"/>
          </a:p>
        </p:txBody>
      </p:sp>
    </p:spTree>
    <p:extLst>
      <p:ext uri="{BB962C8B-B14F-4D97-AF65-F5344CB8AC3E}">
        <p14:creationId xmlns:p14="http://schemas.microsoft.com/office/powerpoint/2010/main" val="923265358"/>
      </p:ext>
    </p:extLst>
  </p:cSld>
  <p:clrMap bg1="lt1" tx1="dk1" bg2="lt2" tx2="dk2" accent1="accent1" accent2="accent2" accent3="accent3" accent4="accent4" accent5="accent5" accent6="accent6" hlink="hlink" folHlink="folHlink"/>
  <p:sldLayoutIdLst>
    <p:sldLayoutId id="2147483840" r:id="rId1"/>
    <p:sldLayoutId id="2147483841" r:id="rId2"/>
    <p:sldLayoutId id="2147483842" r:id="rId3"/>
    <p:sldLayoutId id="2147483843" r:id="rId4"/>
    <p:sldLayoutId id="2147483844" r:id="rId5"/>
    <p:sldLayoutId id="2147483845" r:id="rId6"/>
    <p:sldLayoutId id="2147483846" r:id="rId7"/>
    <p:sldLayoutId id="2147483847" r:id="rId8"/>
    <p:sldLayoutId id="2147483848" r:id="rId9"/>
    <p:sldLayoutId id="2147483849" r:id="rId10"/>
    <p:sldLayoutId id="2147483850" r:id="rId11"/>
  </p:sldLayoutIdLst>
  <p:hf sldNum="0" hd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2pPr>
      <a:lvl3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3pPr>
      <a:lvl4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4pPr>
      <a:lvl5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18FC2A-871B-AF4A-4ED1-218F7A8F7592}"/>
            </a:ext>
          </a:extLst>
        </p:cNvPr>
        <p:cNvGrpSpPr/>
        <p:nvPr/>
      </p:nvGrpSpPr>
      <p:grpSpPr>
        <a:xfrm>
          <a:off x="0" y="0"/>
          <a:ext cx="0" cy="0"/>
          <a:chOff x="0" y="0"/>
          <a:chExt cx="0" cy="0"/>
        </a:xfrm>
      </p:grpSpPr>
      <p:sp>
        <p:nvSpPr>
          <p:cNvPr id="5" name="内容占位符 2">
            <a:extLst>
              <a:ext uri="{FF2B5EF4-FFF2-40B4-BE49-F238E27FC236}">
                <a16:creationId xmlns:a16="http://schemas.microsoft.com/office/drawing/2014/main" id="{06B4B9D8-94F9-9E18-DAAC-036B3EED3F18}"/>
              </a:ext>
            </a:extLst>
          </p:cNvPr>
          <p:cNvSpPr>
            <a:spLocks noGrp="1"/>
          </p:cNvSpPr>
          <p:nvPr>
            <p:ph idx="1"/>
          </p:nvPr>
        </p:nvSpPr>
        <p:spPr>
          <a:xfrm>
            <a:off x="152400" y="381000"/>
            <a:ext cx="8839200" cy="5410200"/>
          </a:xfrm>
        </p:spPr>
        <p:txBody>
          <a:bodyPr/>
          <a:lstStyle/>
          <a:p>
            <a:pPr algn="l"/>
            <a:r>
              <a:rPr lang="zh-TW" altLang="en-US" sz="3600" b="1" baseline="30000" dirty="0">
                <a:solidFill>
                  <a:srgbClr val="FF0000"/>
                </a:solidFill>
                <a:latin typeface="KaiTi" panose="02010609060101010101" pitchFamily="49" charset="-122"/>
                <a:ea typeface="KaiTi" panose="02010609060101010101" pitchFamily="49" charset="-122"/>
              </a:rPr>
              <a:t>帖撒羅尼迦前書</a:t>
            </a:r>
            <a:r>
              <a:rPr lang="en-US" altLang="zh-TW" sz="3600" b="1" baseline="30000" dirty="0">
                <a:solidFill>
                  <a:srgbClr val="FF0000"/>
                </a:solidFill>
                <a:latin typeface="KaiTi" panose="02010609060101010101" pitchFamily="49" charset="-122"/>
                <a:ea typeface="KaiTi" panose="02010609060101010101" pitchFamily="49" charset="-122"/>
              </a:rPr>
              <a:t>5:16-18</a:t>
            </a:r>
          </a:p>
          <a:p>
            <a:pPr algn="l"/>
            <a:r>
              <a:rPr lang="zh-TW" altLang="en-US" sz="3600" b="1" baseline="30000" dirty="0">
                <a:solidFill>
                  <a:schemeClr val="bg1"/>
                </a:solidFill>
                <a:latin typeface="KaiTi" panose="02010609060101010101" pitchFamily="49" charset="-122"/>
                <a:ea typeface="KaiTi" panose="02010609060101010101" pitchFamily="49" charset="-122"/>
              </a:rPr>
              <a:t>要常常喜樂，不住的禱告，凡事謝恩；因為這是神在基督耶穌裡向你們所定的旨意。</a:t>
            </a:r>
          </a:p>
          <a:p>
            <a:pPr algn="l"/>
            <a:r>
              <a:rPr lang="en-US" altLang="zh-TW" sz="3600" b="1" baseline="30000" dirty="0">
                <a:solidFill>
                  <a:srgbClr val="FF0000"/>
                </a:solidFill>
                <a:latin typeface="Times New Roman" panose="02020603050405020304" pitchFamily="18" charset="0"/>
                <a:ea typeface="KaiTi" panose="02010609060101010101" pitchFamily="49" charset="-122"/>
                <a:cs typeface="Times New Roman" panose="02020603050405020304" pitchFamily="18" charset="0"/>
              </a:rPr>
              <a:t>Rejoice always,  pray without ceasing,  give thanks in all circumstances; for this is the will of God in Christ Jesus for you.</a:t>
            </a:r>
          </a:p>
          <a:p>
            <a:pPr algn="l"/>
            <a:endParaRPr lang="zh-TW" altLang="en-US" sz="3600" b="1" baseline="30000" dirty="0">
              <a:solidFill>
                <a:srgbClr val="FF0000"/>
              </a:solidFill>
              <a:latin typeface="KaiTi" panose="02010609060101010101" pitchFamily="49" charset="-122"/>
              <a:ea typeface="KaiTi" panose="02010609060101010101" pitchFamily="49" charset="-122"/>
            </a:endParaRPr>
          </a:p>
          <a:p>
            <a:pPr algn="l"/>
            <a:r>
              <a:rPr lang="zh-TW" altLang="en-US" sz="3600" b="1" baseline="30000" dirty="0">
                <a:solidFill>
                  <a:srgbClr val="FF0000"/>
                </a:solidFill>
                <a:latin typeface="KaiTi" panose="02010609060101010101" pitchFamily="49" charset="-122"/>
                <a:ea typeface="KaiTi" panose="02010609060101010101" pitchFamily="49" charset="-122"/>
              </a:rPr>
              <a:t>哥林多前書 </a:t>
            </a:r>
            <a:r>
              <a:rPr lang="en-US" altLang="zh-TW" sz="3600" b="1" baseline="30000" dirty="0">
                <a:solidFill>
                  <a:srgbClr val="FF0000"/>
                </a:solidFill>
                <a:latin typeface="KaiTi" panose="02010609060101010101" pitchFamily="49" charset="-122"/>
                <a:ea typeface="KaiTi" panose="02010609060101010101" pitchFamily="49" charset="-122"/>
              </a:rPr>
              <a:t>10:10-11</a:t>
            </a:r>
          </a:p>
          <a:p>
            <a:pPr algn="l"/>
            <a:r>
              <a:rPr lang="zh-TW" altLang="en-US" sz="3600" b="1" baseline="30000" dirty="0">
                <a:solidFill>
                  <a:schemeClr val="bg1"/>
                </a:solidFill>
                <a:latin typeface="KaiTi" panose="02010609060101010101" pitchFamily="49" charset="-122"/>
                <a:ea typeface="KaiTi" panose="02010609060101010101" pitchFamily="49" charset="-122"/>
              </a:rPr>
              <a:t>你們也不要發怨言，像他們有發怨言的，就被滅命的所滅。他們遭遇這些事，都要作為鑑戒；並且寫在經上，正是警戒我們這末世的人。</a:t>
            </a:r>
          </a:p>
          <a:p>
            <a:pPr algn="l"/>
            <a:r>
              <a:rPr lang="en-US" altLang="zh-TW" sz="3600" b="1" baseline="30000" dirty="0">
                <a:solidFill>
                  <a:srgbClr val="FF0000"/>
                </a:solidFill>
                <a:latin typeface="Times New Roman" panose="02020603050405020304" pitchFamily="18" charset="0"/>
                <a:ea typeface="KaiTi" panose="02010609060101010101" pitchFamily="49" charset="-122"/>
                <a:cs typeface="Times New Roman" panose="02020603050405020304" pitchFamily="18" charset="0"/>
              </a:rPr>
              <a:t>nor grumble, as some of them did and were destroyed by the Destroyer. Now these things happened to them as an example, but they were written down for our instruction, on whom the end of the ages has come.</a:t>
            </a:r>
            <a:endParaRPr lang="zh-TW" altLang="en-US" sz="3600" b="1" baseline="30000" dirty="0">
              <a:solidFill>
                <a:srgbClr val="FF0000"/>
              </a:solidFill>
              <a:latin typeface="Times New Roman" panose="02020603050405020304" pitchFamily="18" charset="0"/>
              <a:ea typeface="KaiTi"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3047500848"/>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D72D5F-03B8-5C17-5EFC-55498CCD7031}"/>
            </a:ext>
          </a:extLst>
        </p:cNvPr>
        <p:cNvGrpSpPr/>
        <p:nvPr/>
      </p:nvGrpSpPr>
      <p:grpSpPr>
        <a:xfrm>
          <a:off x="0" y="0"/>
          <a:ext cx="0" cy="0"/>
          <a:chOff x="0" y="0"/>
          <a:chExt cx="0" cy="0"/>
        </a:xfrm>
      </p:grpSpPr>
      <p:sp>
        <p:nvSpPr>
          <p:cNvPr id="3" name="Oval 2">
            <a:extLst>
              <a:ext uri="{FF2B5EF4-FFF2-40B4-BE49-F238E27FC236}">
                <a16:creationId xmlns:a16="http://schemas.microsoft.com/office/drawing/2014/main" id="{71C730EC-8169-1726-76B4-DC73865E5A3C}"/>
              </a:ext>
            </a:extLst>
          </p:cNvPr>
          <p:cNvSpPr/>
          <p:nvPr/>
        </p:nvSpPr>
        <p:spPr bwMode="auto">
          <a:xfrm>
            <a:off x="381000" y="914400"/>
            <a:ext cx="3352800" cy="3505200"/>
          </a:xfrm>
          <a:prstGeom prst="ellipse">
            <a:avLst/>
          </a:prstGeom>
          <a:noFill/>
          <a:ln w="381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en-US" sz="2000" b="1" i="0" u="sng" strike="noStrike" cap="none" normalizeH="0" baseline="0">
              <a:ln>
                <a:noFill/>
              </a:ln>
              <a:solidFill>
                <a:schemeClr val="tx2"/>
              </a:solidFill>
              <a:effectLst/>
              <a:latin typeface="新細明體" pitchFamily="18" charset="-120"/>
              <a:ea typeface="新細明體" pitchFamily="18" charset="-120"/>
            </a:endParaRPr>
          </a:p>
        </p:txBody>
      </p:sp>
      <p:sp>
        <p:nvSpPr>
          <p:cNvPr id="4" name="Oval 3">
            <a:extLst>
              <a:ext uri="{FF2B5EF4-FFF2-40B4-BE49-F238E27FC236}">
                <a16:creationId xmlns:a16="http://schemas.microsoft.com/office/drawing/2014/main" id="{D75D781B-1B32-F01B-078C-23D05C0F0CFF}"/>
              </a:ext>
            </a:extLst>
          </p:cNvPr>
          <p:cNvSpPr/>
          <p:nvPr/>
        </p:nvSpPr>
        <p:spPr bwMode="auto">
          <a:xfrm>
            <a:off x="4380470" y="2057400"/>
            <a:ext cx="2133600" cy="2286000"/>
          </a:xfrm>
          <a:prstGeom prst="ellipse">
            <a:avLst/>
          </a:prstGeom>
          <a:noFill/>
          <a:ln w="381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en-US" sz="2000" b="1" i="0" u="sng" strike="noStrike" cap="none" normalizeH="0" baseline="0">
              <a:ln>
                <a:noFill/>
              </a:ln>
              <a:solidFill>
                <a:schemeClr val="tx2"/>
              </a:solidFill>
              <a:effectLst/>
              <a:latin typeface="新細明體" pitchFamily="18" charset="-120"/>
              <a:ea typeface="新細明體" pitchFamily="18" charset="-120"/>
            </a:endParaRPr>
          </a:p>
        </p:txBody>
      </p:sp>
      <p:sp>
        <p:nvSpPr>
          <p:cNvPr id="6" name="Oval 5">
            <a:extLst>
              <a:ext uri="{FF2B5EF4-FFF2-40B4-BE49-F238E27FC236}">
                <a16:creationId xmlns:a16="http://schemas.microsoft.com/office/drawing/2014/main" id="{1CA9ADB9-F7DF-98D5-476A-70081C143224}"/>
              </a:ext>
            </a:extLst>
          </p:cNvPr>
          <p:cNvSpPr/>
          <p:nvPr/>
        </p:nvSpPr>
        <p:spPr bwMode="auto">
          <a:xfrm>
            <a:off x="7010400" y="3027406"/>
            <a:ext cx="1406611" cy="1309816"/>
          </a:xfrm>
          <a:prstGeom prst="ellipse">
            <a:avLst/>
          </a:prstGeom>
          <a:noFill/>
          <a:ln w="381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1" lang="en-US" sz="2000" b="1" i="0" u="sng" strike="noStrike" cap="none" normalizeH="0" baseline="0">
              <a:ln>
                <a:noFill/>
              </a:ln>
              <a:solidFill>
                <a:schemeClr val="tx2"/>
              </a:solidFill>
              <a:effectLst/>
              <a:latin typeface="新細明體" pitchFamily="18" charset="-120"/>
              <a:ea typeface="新細明體" pitchFamily="18" charset="-120"/>
            </a:endParaRPr>
          </a:p>
        </p:txBody>
      </p:sp>
      <p:sp>
        <p:nvSpPr>
          <p:cNvPr id="7" name="TextBox 6">
            <a:extLst>
              <a:ext uri="{FF2B5EF4-FFF2-40B4-BE49-F238E27FC236}">
                <a16:creationId xmlns:a16="http://schemas.microsoft.com/office/drawing/2014/main" id="{57C17425-7256-EBF2-1C7A-2108B72BCA77}"/>
              </a:ext>
            </a:extLst>
          </p:cNvPr>
          <p:cNvSpPr txBox="1"/>
          <p:nvPr/>
        </p:nvSpPr>
        <p:spPr>
          <a:xfrm>
            <a:off x="952500" y="1456720"/>
            <a:ext cx="2362200" cy="2554545"/>
          </a:xfrm>
          <a:prstGeom prst="rect">
            <a:avLst/>
          </a:prstGeom>
          <a:noFill/>
        </p:spPr>
        <p:txBody>
          <a:bodyPr wrap="square" rtlCol="0">
            <a:spAutoFit/>
          </a:bodyPr>
          <a:lstStyle/>
          <a:p>
            <a:r>
              <a:rPr lang="zh-TW" altLang="en-US" sz="8000" dirty="0">
                <a:solidFill>
                  <a:srgbClr val="0070C0"/>
                </a:solidFill>
                <a:latin typeface="KaiTi" panose="02010609060101010101" pitchFamily="49" charset="-122"/>
                <a:ea typeface="KaiTi" panose="02010609060101010101" pitchFamily="49" charset="-122"/>
              </a:rPr>
              <a:t>憂慮</a:t>
            </a:r>
            <a:endParaRPr lang="en-US" altLang="zh-TW" sz="8000" dirty="0">
              <a:solidFill>
                <a:srgbClr val="0070C0"/>
              </a:solidFill>
              <a:latin typeface="KaiTi" panose="02010609060101010101" pitchFamily="49" charset="-122"/>
              <a:ea typeface="KaiTi" panose="02010609060101010101" pitchFamily="49" charset="-122"/>
            </a:endParaRPr>
          </a:p>
          <a:p>
            <a:r>
              <a:rPr lang="zh-TW" altLang="en-US" sz="8000" dirty="0">
                <a:solidFill>
                  <a:srgbClr val="0070C0"/>
                </a:solidFill>
                <a:latin typeface="KaiTi" panose="02010609060101010101" pitchFamily="49" charset="-122"/>
                <a:ea typeface="KaiTi" panose="02010609060101010101" pitchFamily="49" charset="-122"/>
              </a:rPr>
              <a:t>抱怨</a:t>
            </a:r>
            <a:endParaRPr lang="en-US" sz="8000" dirty="0">
              <a:solidFill>
                <a:srgbClr val="0070C0"/>
              </a:solidFill>
              <a:latin typeface="KaiTi" panose="02010609060101010101" pitchFamily="49" charset="-122"/>
              <a:ea typeface="KaiTi" panose="02010609060101010101" pitchFamily="49" charset="-122"/>
            </a:endParaRPr>
          </a:p>
        </p:txBody>
      </p:sp>
      <p:sp>
        <p:nvSpPr>
          <p:cNvPr id="8" name="TextBox 7">
            <a:extLst>
              <a:ext uri="{FF2B5EF4-FFF2-40B4-BE49-F238E27FC236}">
                <a16:creationId xmlns:a16="http://schemas.microsoft.com/office/drawing/2014/main" id="{7C025704-F0AD-3893-9AF6-2CF6406FDC06}"/>
              </a:ext>
            </a:extLst>
          </p:cNvPr>
          <p:cNvSpPr txBox="1"/>
          <p:nvPr/>
        </p:nvSpPr>
        <p:spPr>
          <a:xfrm>
            <a:off x="4724400" y="2733992"/>
            <a:ext cx="1676400" cy="923330"/>
          </a:xfrm>
          <a:prstGeom prst="rect">
            <a:avLst/>
          </a:prstGeom>
          <a:noFill/>
        </p:spPr>
        <p:txBody>
          <a:bodyPr wrap="square" rtlCol="0">
            <a:spAutoFit/>
          </a:bodyPr>
          <a:lstStyle/>
          <a:p>
            <a:r>
              <a:rPr lang="zh-TW" altLang="en-US" sz="5400" dirty="0">
                <a:solidFill>
                  <a:srgbClr val="0070C0"/>
                </a:solidFill>
                <a:latin typeface="KaiTi" panose="02010609060101010101" pitchFamily="49" charset="-122"/>
                <a:ea typeface="KaiTi" panose="02010609060101010101" pitchFamily="49" charset="-122"/>
              </a:rPr>
              <a:t>禱告</a:t>
            </a:r>
            <a:endParaRPr lang="en-US" altLang="zh-TW" sz="5400" dirty="0">
              <a:solidFill>
                <a:srgbClr val="0070C0"/>
              </a:solidFill>
              <a:latin typeface="KaiTi" panose="02010609060101010101" pitchFamily="49" charset="-122"/>
              <a:ea typeface="KaiTi" panose="02010609060101010101" pitchFamily="49" charset="-122"/>
            </a:endParaRPr>
          </a:p>
        </p:txBody>
      </p:sp>
      <p:sp>
        <p:nvSpPr>
          <p:cNvPr id="9" name="TextBox 8">
            <a:extLst>
              <a:ext uri="{FF2B5EF4-FFF2-40B4-BE49-F238E27FC236}">
                <a16:creationId xmlns:a16="http://schemas.microsoft.com/office/drawing/2014/main" id="{B8D5DFC5-14A2-5EDB-431F-89758BA7759E}"/>
              </a:ext>
            </a:extLst>
          </p:cNvPr>
          <p:cNvSpPr txBox="1"/>
          <p:nvPr/>
        </p:nvSpPr>
        <p:spPr>
          <a:xfrm>
            <a:off x="7245178" y="3118713"/>
            <a:ext cx="1524000" cy="1077218"/>
          </a:xfrm>
          <a:prstGeom prst="rect">
            <a:avLst/>
          </a:prstGeom>
          <a:noFill/>
        </p:spPr>
        <p:txBody>
          <a:bodyPr wrap="square" rtlCol="0">
            <a:spAutoFit/>
          </a:bodyPr>
          <a:lstStyle/>
          <a:p>
            <a:r>
              <a:rPr lang="zh-TW" altLang="en-US" sz="3200" dirty="0">
                <a:solidFill>
                  <a:srgbClr val="0070C0"/>
                </a:solidFill>
                <a:latin typeface="KaiTi" panose="02010609060101010101" pitchFamily="49" charset="-122"/>
                <a:ea typeface="KaiTi" panose="02010609060101010101" pitchFamily="49" charset="-122"/>
              </a:rPr>
              <a:t>喜樂</a:t>
            </a:r>
            <a:endParaRPr lang="en-US" altLang="zh-TW" sz="3200" dirty="0">
              <a:solidFill>
                <a:srgbClr val="0070C0"/>
              </a:solidFill>
              <a:latin typeface="KaiTi" panose="02010609060101010101" pitchFamily="49" charset="-122"/>
              <a:ea typeface="KaiTi" panose="02010609060101010101" pitchFamily="49" charset="-122"/>
            </a:endParaRPr>
          </a:p>
          <a:p>
            <a:r>
              <a:rPr lang="zh-TW" altLang="en-US" sz="3200" dirty="0">
                <a:solidFill>
                  <a:srgbClr val="0070C0"/>
                </a:solidFill>
                <a:latin typeface="KaiTi" panose="02010609060101010101" pitchFamily="49" charset="-122"/>
                <a:ea typeface="KaiTi" panose="02010609060101010101" pitchFamily="49" charset="-122"/>
              </a:rPr>
              <a:t>謝恩</a:t>
            </a:r>
            <a:endParaRPr lang="en-US" altLang="zh-TW" sz="3200" dirty="0">
              <a:solidFill>
                <a:srgbClr val="0070C0"/>
              </a:solidFill>
              <a:latin typeface="KaiTi" panose="02010609060101010101" pitchFamily="49" charset="-122"/>
              <a:ea typeface="KaiTi" panose="02010609060101010101" pitchFamily="49" charset="-122"/>
            </a:endParaRPr>
          </a:p>
        </p:txBody>
      </p:sp>
    </p:spTree>
    <p:extLst>
      <p:ext uri="{BB962C8B-B14F-4D97-AF65-F5344CB8AC3E}">
        <p14:creationId xmlns:p14="http://schemas.microsoft.com/office/powerpoint/2010/main" val="1029784136"/>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CC2ED3-682A-C399-B6E0-73B1AAD5B0E7}"/>
            </a:ext>
          </a:extLst>
        </p:cNvPr>
        <p:cNvGrpSpPr/>
        <p:nvPr/>
      </p:nvGrpSpPr>
      <p:grpSpPr>
        <a:xfrm>
          <a:off x="0" y="0"/>
          <a:ext cx="0" cy="0"/>
          <a:chOff x="0" y="0"/>
          <a:chExt cx="0" cy="0"/>
        </a:xfrm>
      </p:grpSpPr>
      <p:sp>
        <p:nvSpPr>
          <p:cNvPr id="5" name="内容占位符 2">
            <a:extLst>
              <a:ext uri="{FF2B5EF4-FFF2-40B4-BE49-F238E27FC236}">
                <a16:creationId xmlns:a16="http://schemas.microsoft.com/office/drawing/2014/main" id="{0685FB77-B8EC-B0E9-E6CB-4396BBA9E117}"/>
              </a:ext>
            </a:extLst>
          </p:cNvPr>
          <p:cNvSpPr>
            <a:spLocks noGrp="1"/>
          </p:cNvSpPr>
          <p:nvPr>
            <p:ph idx="1"/>
          </p:nvPr>
        </p:nvSpPr>
        <p:spPr>
          <a:xfrm>
            <a:off x="152400" y="381000"/>
            <a:ext cx="8839200" cy="5410200"/>
          </a:xfrm>
        </p:spPr>
        <p:txBody>
          <a:bodyPr/>
          <a:lstStyle/>
          <a:p>
            <a:pPr algn="l"/>
            <a:r>
              <a:rPr lang="zh-TW" altLang="en-US" sz="3600" b="1" baseline="30000" dirty="0">
                <a:solidFill>
                  <a:schemeClr val="bg1"/>
                </a:solidFill>
                <a:latin typeface="KaiTi" panose="02010609060101010101" pitchFamily="49" charset="-122"/>
                <a:ea typeface="KaiTi" panose="02010609060101010101" pitchFamily="49" charset="-122"/>
              </a:rPr>
              <a:t>在日常生活中，我們最容易在哪些事上發怨言？ 工作、家庭、孩子、健康、教會、經濟、人際關係</a:t>
            </a:r>
            <a:r>
              <a:rPr lang="en-US" altLang="zh-TW" sz="3600" b="1" baseline="30000" dirty="0">
                <a:solidFill>
                  <a:schemeClr val="bg1"/>
                </a:solidFill>
                <a:latin typeface="KaiTi" panose="02010609060101010101" pitchFamily="49" charset="-122"/>
                <a:ea typeface="KaiTi" panose="02010609060101010101" pitchFamily="49" charset="-122"/>
              </a:rPr>
              <a:t>……</a:t>
            </a:r>
            <a:r>
              <a:rPr lang="zh-TW" altLang="en-US" sz="3600" b="1" baseline="30000" dirty="0">
                <a:solidFill>
                  <a:schemeClr val="bg1"/>
                </a:solidFill>
                <a:latin typeface="KaiTi" panose="02010609060101010101" pitchFamily="49" charset="-122"/>
                <a:ea typeface="KaiTi" panose="02010609060101010101" pitchFamily="49" charset="-122"/>
              </a:rPr>
              <a:t>似乎任何事都能成為抱怨的理由。 </a:t>
            </a:r>
            <a:endParaRPr lang="en-US" altLang="zh-TW" sz="3600" b="1" baseline="30000" dirty="0">
              <a:solidFill>
                <a:schemeClr val="bg1"/>
              </a:solidFill>
              <a:latin typeface="KaiTi" panose="02010609060101010101" pitchFamily="49" charset="-122"/>
              <a:ea typeface="KaiTi" panose="02010609060101010101" pitchFamily="49" charset="-122"/>
            </a:endParaRPr>
          </a:p>
          <a:p>
            <a:pPr algn="l"/>
            <a:endParaRPr lang="zh-TW" altLang="en-US" sz="3600" b="1" baseline="30000" dirty="0">
              <a:solidFill>
                <a:schemeClr val="bg1"/>
              </a:solidFill>
              <a:latin typeface="KaiTi" panose="02010609060101010101" pitchFamily="49" charset="-122"/>
              <a:ea typeface="KaiTi" panose="02010609060101010101" pitchFamily="49" charset="-122"/>
            </a:endParaRPr>
          </a:p>
          <a:p>
            <a:pPr algn="l"/>
            <a:r>
              <a:rPr lang="zh-TW" altLang="en-US" sz="3600" b="1" baseline="30000" dirty="0">
                <a:solidFill>
                  <a:schemeClr val="bg1"/>
                </a:solidFill>
                <a:latin typeface="KaiTi" panose="02010609060101010101" pitchFamily="49" charset="-122"/>
                <a:ea typeface="KaiTi" panose="02010609060101010101" pitchFamily="49" charset="-122"/>
              </a:rPr>
              <a:t>我們常有一種幻覺：</a:t>
            </a:r>
            <a:r>
              <a:rPr lang="zh-TW" altLang="en-US" sz="3600" b="1" baseline="30000" dirty="0">
                <a:solidFill>
                  <a:srgbClr val="FF0000"/>
                </a:solidFill>
                <a:latin typeface="KaiTi" panose="02010609060101010101" pitchFamily="49" charset="-122"/>
                <a:ea typeface="KaiTi" panose="02010609060101010101" pitchFamily="49" charset="-122"/>
              </a:rPr>
              <a:t>如果環境改善，我就不會抱怨了。</a:t>
            </a:r>
            <a:endParaRPr lang="en-US" altLang="zh-TW" sz="3600" b="1" baseline="30000" dirty="0">
              <a:solidFill>
                <a:schemeClr val="bg1"/>
              </a:solidFill>
              <a:latin typeface="KaiTi" panose="02010609060101010101" pitchFamily="49" charset="-122"/>
              <a:ea typeface="KaiTi" panose="02010609060101010101" pitchFamily="49" charset="-122"/>
            </a:endParaRPr>
          </a:p>
          <a:p>
            <a:pPr algn="l"/>
            <a:r>
              <a:rPr lang="zh-TW" altLang="en-US" sz="3600" b="1" baseline="30000" dirty="0">
                <a:solidFill>
                  <a:schemeClr val="bg1"/>
                </a:solidFill>
                <a:latin typeface="KaiTi" panose="02010609060101010101" pitchFamily="49" charset="-122"/>
                <a:ea typeface="KaiTi" panose="02010609060101010101" pitchFamily="49" charset="-122"/>
              </a:rPr>
              <a:t> 然而，舊約中的以色列人向我們證明：即使天天看見神蹟，人仍然可以抱怨。 可見，問題從來不在於環境的惡劣，而在於人的心沒有真正相信神。 </a:t>
            </a:r>
          </a:p>
        </p:txBody>
      </p:sp>
    </p:spTree>
    <p:extLst>
      <p:ext uri="{BB962C8B-B14F-4D97-AF65-F5344CB8AC3E}">
        <p14:creationId xmlns:p14="http://schemas.microsoft.com/office/powerpoint/2010/main" val="3019771433"/>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4D1C26-69C3-C192-F119-66BB3790DEFB}"/>
            </a:ext>
          </a:extLst>
        </p:cNvPr>
        <p:cNvGrpSpPr/>
        <p:nvPr/>
      </p:nvGrpSpPr>
      <p:grpSpPr>
        <a:xfrm>
          <a:off x="0" y="0"/>
          <a:ext cx="0" cy="0"/>
          <a:chOff x="0" y="0"/>
          <a:chExt cx="0" cy="0"/>
        </a:xfrm>
      </p:grpSpPr>
      <p:graphicFrame>
        <p:nvGraphicFramePr>
          <p:cNvPr id="3" name="Content Placeholder 2">
            <a:extLst>
              <a:ext uri="{FF2B5EF4-FFF2-40B4-BE49-F238E27FC236}">
                <a16:creationId xmlns:a16="http://schemas.microsoft.com/office/drawing/2014/main" id="{A84532D4-7BC8-43A2-39D1-26F3C328DEB1}"/>
              </a:ext>
            </a:extLst>
          </p:cNvPr>
          <p:cNvGraphicFramePr>
            <a:graphicFrameLocks noGrp="1"/>
          </p:cNvGraphicFramePr>
          <p:nvPr>
            <p:ph idx="1"/>
            <p:extLst>
              <p:ext uri="{D42A27DB-BD31-4B8C-83A1-F6EECF244321}">
                <p14:modId xmlns:p14="http://schemas.microsoft.com/office/powerpoint/2010/main" val="2035759333"/>
              </p:ext>
            </p:extLst>
          </p:nvPr>
        </p:nvGraphicFramePr>
        <p:xfrm>
          <a:off x="228600" y="318960"/>
          <a:ext cx="8686800" cy="6143880"/>
        </p:xfrm>
        <a:graphic>
          <a:graphicData uri="http://schemas.openxmlformats.org/drawingml/2006/table">
            <a:tbl>
              <a:tblPr>
                <a:tableStyleId>{5C22544A-7EE6-4342-B048-85BDC9FD1C3A}</a:tableStyleId>
              </a:tblPr>
              <a:tblGrid>
                <a:gridCol w="1659507">
                  <a:extLst>
                    <a:ext uri="{9D8B030D-6E8A-4147-A177-3AD203B41FA5}">
                      <a16:colId xmlns:a16="http://schemas.microsoft.com/office/drawing/2014/main" val="665347302"/>
                    </a:ext>
                  </a:extLst>
                </a:gridCol>
                <a:gridCol w="5111689">
                  <a:extLst>
                    <a:ext uri="{9D8B030D-6E8A-4147-A177-3AD203B41FA5}">
                      <a16:colId xmlns:a16="http://schemas.microsoft.com/office/drawing/2014/main" val="2219392868"/>
                    </a:ext>
                  </a:extLst>
                </a:gridCol>
                <a:gridCol w="1915604">
                  <a:extLst>
                    <a:ext uri="{9D8B030D-6E8A-4147-A177-3AD203B41FA5}">
                      <a16:colId xmlns:a16="http://schemas.microsoft.com/office/drawing/2014/main" val="343529526"/>
                    </a:ext>
                  </a:extLst>
                </a:gridCol>
              </a:tblGrid>
              <a:tr h="274101">
                <a:tc>
                  <a:txBody>
                    <a:bodyPr/>
                    <a:lstStyle/>
                    <a:p>
                      <a:pPr algn="ctr" fontAlgn="ctr">
                        <a:buNone/>
                      </a:pPr>
                      <a:r>
                        <a:rPr lang="en-US" sz="2000" u="none" strike="noStrike" dirty="0" err="1">
                          <a:solidFill>
                            <a:schemeClr val="bg1"/>
                          </a:solidFill>
                          <a:effectLst/>
                          <a:latin typeface="KaiTi" panose="02010609060101010101" pitchFamily="49" charset="-122"/>
                          <a:ea typeface="KaiTi" panose="02010609060101010101" pitchFamily="49" charset="-122"/>
                        </a:rPr>
                        <a:t>抱怨內容</a:t>
                      </a:r>
                      <a:endParaRPr lang="en-US" sz="2000" b="1" i="0" u="none" strike="noStrike" dirty="0">
                        <a:solidFill>
                          <a:schemeClr val="bg1"/>
                        </a:solidFill>
                        <a:effectLst/>
                        <a:latin typeface="KaiTi" panose="02010609060101010101" pitchFamily="49" charset="-122"/>
                        <a:ea typeface="KaiTi" panose="02010609060101010101" pitchFamily="49" charset="-122"/>
                      </a:endParaRPr>
                    </a:p>
                  </a:txBody>
                  <a:tcPr marL="5985" marR="5985" marT="5985" marB="0" anchor="ctr"/>
                </a:tc>
                <a:tc>
                  <a:txBody>
                    <a:bodyPr/>
                    <a:lstStyle/>
                    <a:p>
                      <a:pPr algn="ctr" fontAlgn="ctr">
                        <a:buNone/>
                      </a:pPr>
                      <a:r>
                        <a:rPr lang="en-US" sz="2000" u="none" strike="noStrike">
                          <a:solidFill>
                            <a:schemeClr val="bg1"/>
                          </a:solidFill>
                          <a:effectLst/>
                          <a:latin typeface="KaiTi" panose="02010609060101010101" pitchFamily="49" charset="-122"/>
                          <a:ea typeface="KaiTi" panose="02010609060101010101" pitchFamily="49" charset="-122"/>
                        </a:rPr>
                        <a:t>經文</a:t>
                      </a:r>
                      <a:endParaRPr lang="en-US" sz="2000" b="1" i="0" u="none" strike="noStrike">
                        <a:solidFill>
                          <a:schemeClr val="bg1"/>
                        </a:solidFill>
                        <a:effectLst/>
                        <a:latin typeface="KaiTi" panose="02010609060101010101" pitchFamily="49" charset="-122"/>
                        <a:ea typeface="KaiTi" panose="02010609060101010101" pitchFamily="49" charset="-122"/>
                      </a:endParaRPr>
                    </a:p>
                  </a:txBody>
                  <a:tcPr marL="5985" marR="5985" marT="5985" marB="0" anchor="ctr"/>
                </a:tc>
                <a:tc>
                  <a:txBody>
                    <a:bodyPr/>
                    <a:lstStyle/>
                    <a:p>
                      <a:pPr algn="ctr" fontAlgn="ctr">
                        <a:buNone/>
                      </a:pPr>
                      <a:r>
                        <a:rPr lang="en-US" sz="2000" u="none" strike="noStrike">
                          <a:solidFill>
                            <a:schemeClr val="bg1"/>
                          </a:solidFill>
                          <a:effectLst/>
                          <a:latin typeface="KaiTi" panose="02010609060101010101" pitchFamily="49" charset="-122"/>
                          <a:ea typeface="KaiTi" panose="02010609060101010101" pitchFamily="49" charset="-122"/>
                        </a:rPr>
                        <a:t>根本問題</a:t>
                      </a:r>
                      <a:endParaRPr lang="en-US" sz="2000" b="1" i="0" u="none" strike="noStrike">
                        <a:solidFill>
                          <a:schemeClr val="bg1"/>
                        </a:solidFill>
                        <a:effectLst/>
                        <a:latin typeface="KaiTi" panose="02010609060101010101" pitchFamily="49" charset="-122"/>
                        <a:ea typeface="KaiTi" panose="02010609060101010101" pitchFamily="49" charset="-122"/>
                      </a:endParaRPr>
                    </a:p>
                  </a:txBody>
                  <a:tcPr marL="5985" marR="5985" marT="5985" marB="0" anchor="ctr"/>
                </a:tc>
                <a:extLst>
                  <a:ext uri="{0D108BD9-81ED-4DB2-BD59-A6C34878D82A}">
                    <a16:rowId xmlns:a16="http://schemas.microsoft.com/office/drawing/2014/main" val="3529146562"/>
                  </a:ext>
                </a:extLst>
              </a:tr>
              <a:tr h="810333">
                <a:tc>
                  <a:txBody>
                    <a:bodyPr/>
                    <a:lstStyle/>
                    <a:p>
                      <a:pPr algn="ctr" fontAlgn="ctr">
                        <a:buNone/>
                      </a:pPr>
                      <a:r>
                        <a:rPr lang="en-US" sz="2000" u="none" strike="noStrike" dirty="0" err="1">
                          <a:solidFill>
                            <a:schemeClr val="bg1"/>
                          </a:solidFill>
                          <a:effectLst/>
                          <a:latin typeface="KaiTi" panose="02010609060101010101" pitchFamily="49" charset="-122"/>
                          <a:ea typeface="KaiTi" panose="02010609060101010101" pitchFamily="49" charset="-122"/>
                        </a:rPr>
                        <a:t>害怕敵人</a:t>
                      </a:r>
                      <a:endParaRPr lang="en-US" sz="2000" b="0" i="0" u="none" strike="noStrike" dirty="0">
                        <a:solidFill>
                          <a:schemeClr val="bg1"/>
                        </a:solidFill>
                        <a:effectLst/>
                        <a:latin typeface="KaiTi" panose="02010609060101010101" pitchFamily="49" charset="-122"/>
                        <a:ea typeface="KaiTi" panose="02010609060101010101" pitchFamily="49" charset="-122"/>
                      </a:endParaRPr>
                    </a:p>
                  </a:txBody>
                  <a:tcPr marL="5985" marR="5985" marT="5985" marB="0" anchor="ctr"/>
                </a:tc>
                <a:tc>
                  <a:txBody>
                    <a:bodyPr/>
                    <a:lstStyle/>
                    <a:p>
                      <a:pPr algn="l" fontAlgn="ctr">
                        <a:buNone/>
                      </a:pPr>
                      <a:r>
                        <a:rPr lang="en-US" sz="2000" u="none" strike="noStrike" dirty="0" err="1">
                          <a:solidFill>
                            <a:srgbClr val="FF0000"/>
                          </a:solidFill>
                          <a:effectLst/>
                          <a:latin typeface="KaiTi" panose="02010609060101010101" pitchFamily="49" charset="-122"/>
                          <a:ea typeface="KaiTi" panose="02010609060101010101" pitchFamily="49" charset="-122"/>
                        </a:rPr>
                        <a:t>紅海前埋怨摩西</a:t>
                      </a:r>
                      <a:r>
                        <a:rPr lang="en-US" sz="2000" u="none" strike="noStrike" dirty="0">
                          <a:solidFill>
                            <a:srgbClr val="FF0000"/>
                          </a:solidFill>
                          <a:effectLst/>
                          <a:latin typeface="KaiTi" panose="02010609060101010101" pitchFamily="49" charset="-122"/>
                          <a:ea typeface="KaiTi" panose="02010609060101010101" pitchFamily="49" charset="-122"/>
                        </a:rPr>
                        <a:t> 出14:10-12</a:t>
                      </a:r>
                      <a:br>
                        <a:rPr lang="en-US" sz="2000" u="none" strike="noStrike" dirty="0">
                          <a:solidFill>
                            <a:schemeClr val="bg1"/>
                          </a:solidFill>
                          <a:effectLst/>
                          <a:latin typeface="KaiTi" panose="02010609060101010101" pitchFamily="49" charset="-122"/>
                          <a:ea typeface="KaiTi" panose="02010609060101010101" pitchFamily="49" charset="-122"/>
                        </a:rPr>
                      </a:br>
                      <a:r>
                        <a:rPr lang="en-US" sz="2000" u="none" strike="noStrike" dirty="0" err="1">
                          <a:solidFill>
                            <a:schemeClr val="bg1"/>
                          </a:solidFill>
                          <a:effectLst/>
                          <a:latin typeface="KaiTi" panose="02010609060101010101" pitchFamily="49" charset="-122"/>
                          <a:ea typeface="KaiTi" panose="02010609060101010101" pitchFamily="49" charset="-122"/>
                        </a:rPr>
                        <a:t>難道在埃及沒有墳地，你把我們帶來死在曠野嗎</a:t>
                      </a:r>
                      <a:r>
                        <a:rPr lang="en-US" sz="2000" u="none" strike="noStrike" dirty="0">
                          <a:solidFill>
                            <a:schemeClr val="bg1"/>
                          </a:solidFill>
                          <a:effectLst/>
                          <a:latin typeface="KaiTi" panose="02010609060101010101" pitchFamily="49" charset="-122"/>
                          <a:ea typeface="KaiTi" panose="02010609060101010101" pitchFamily="49" charset="-122"/>
                        </a:rPr>
                        <a:t>？</a:t>
                      </a:r>
                      <a:endParaRPr lang="en-US" sz="2000" b="0" i="0" u="none" strike="noStrike" dirty="0">
                        <a:solidFill>
                          <a:schemeClr val="bg1"/>
                        </a:solidFill>
                        <a:effectLst/>
                        <a:latin typeface="KaiTi" panose="02010609060101010101" pitchFamily="49" charset="-122"/>
                        <a:ea typeface="KaiTi" panose="02010609060101010101" pitchFamily="49" charset="-122"/>
                      </a:endParaRPr>
                    </a:p>
                  </a:txBody>
                  <a:tcPr marL="5985" marR="5985" marT="5985" marB="0" anchor="ctr"/>
                </a:tc>
                <a:tc>
                  <a:txBody>
                    <a:bodyPr/>
                    <a:lstStyle/>
                    <a:p>
                      <a:pPr algn="ctr" fontAlgn="ctr">
                        <a:buNone/>
                      </a:pPr>
                      <a:r>
                        <a:rPr lang="en-US" sz="2000" u="none" strike="noStrike" dirty="0" err="1">
                          <a:solidFill>
                            <a:schemeClr val="bg1"/>
                          </a:solidFill>
                          <a:effectLst/>
                          <a:latin typeface="KaiTi" panose="02010609060101010101" pitchFamily="49" charset="-122"/>
                          <a:ea typeface="KaiTi" panose="02010609060101010101" pitchFamily="49" charset="-122"/>
                        </a:rPr>
                        <a:t>不信神保護</a:t>
                      </a:r>
                      <a:endParaRPr lang="en-US" sz="2000" b="0" i="0" u="none" strike="noStrike" dirty="0">
                        <a:solidFill>
                          <a:schemeClr val="bg1"/>
                        </a:solidFill>
                        <a:effectLst/>
                        <a:latin typeface="KaiTi" panose="02010609060101010101" pitchFamily="49" charset="-122"/>
                        <a:ea typeface="KaiTi" panose="02010609060101010101" pitchFamily="49" charset="-122"/>
                      </a:endParaRPr>
                    </a:p>
                  </a:txBody>
                  <a:tcPr marL="5985" marR="5985" marT="5985" marB="0" anchor="ctr"/>
                </a:tc>
                <a:extLst>
                  <a:ext uri="{0D108BD9-81ED-4DB2-BD59-A6C34878D82A}">
                    <a16:rowId xmlns:a16="http://schemas.microsoft.com/office/drawing/2014/main" val="1829504526"/>
                  </a:ext>
                </a:extLst>
              </a:tr>
              <a:tr h="1346565">
                <a:tc>
                  <a:txBody>
                    <a:bodyPr/>
                    <a:lstStyle/>
                    <a:p>
                      <a:pPr algn="ctr" fontAlgn="ctr">
                        <a:buNone/>
                      </a:pPr>
                      <a:r>
                        <a:rPr lang="en-US" sz="2000" u="none" strike="noStrike" dirty="0" err="1">
                          <a:solidFill>
                            <a:schemeClr val="bg1"/>
                          </a:solidFill>
                          <a:effectLst/>
                          <a:latin typeface="KaiTi" panose="02010609060101010101" pitchFamily="49" charset="-122"/>
                          <a:ea typeface="KaiTi" panose="02010609060101010101" pitchFamily="49" charset="-122"/>
                        </a:rPr>
                        <a:t>沒有水喝</a:t>
                      </a:r>
                      <a:endParaRPr lang="en-US" sz="2000" b="0" i="0" u="none" strike="noStrike" dirty="0">
                        <a:solidFill>
                          <a:schemeClr val="bg1"/>
                        </a:solidFill>
                        <a:effectLst/>
                        <a:latin typeface="KaiTi" panose="02010609060101010101" pitchFamily="49" charset="-122"/>
                        <a:ea typeface="KaiTi" panose="02010609060101010101" pitchFamily="49" charset="-122"/>
                      </a:endParaRPr>
                    </a:p>
                  </a:txBody>
                  <a:tcPr marL="5985" marR="5985" marT="5985" marB="0" anchor="ctr"/>
                </a:tc>
                <a:tc>
                  <a:txBody>
                    <a:bodyPr/>
                    <a:lstStyle/>
                    <a:p>
                      <a:pPr algn="l" fontAlgn="ctr">
                        <a:buNone/>
                      </a:pPr>
                      <a:r>
                        <a:rPr lang="en-US" sz="2000" u="none" strike="noStrike" dirty="0" err="1">
                          <a:solidFill>
                            <a:srgbClr val="FF0000"/>
                          </a:solidFill>
                          <a:effectLst/>
                          <a:latin typeface="KaiTi" panose="02010609060101010101" pitchFamily="49" charset="-122"/>
                          <a:ea typeface="KaiTi" panose="02010609060101010101" pitchFamily="49" charset="-122"/>
                        </a:rPr>
                        <a:t>瑪拉苦水</a:t>
                      </a:r>
                      <a:r>
                        <a:rPr lang="en-US" sz="2000" u="none" strike="noStrike" dirty="0">
                          <a:solidFill>
                            <a:srgbClr val="FF0000"/>
                          </a:solidFill>
                          <a:effectLst/>
                          <a:latin typeface="KaiTi" panose="02010609060101010101" pitchFamily="49" charset="-122"/>
                          <a:ea typeface="KaiTi" panose="02010609060101010101" pitchFamily="49" charset="-122"/>
                        </a:rPr>
                        <a:t> 出15:22-24</a:t>
                      </a:r>
                      <a:br>
                        <a:rPr lang="en-US" sz="2000" u="none" strike="noStrike" dirty="0">
                          <a:solidFill>
                            <a:schemeClr val="bg1"/>
                          </a:solidFill>
                          <a:effectLst/>
                          <a:latin typeface="KaiTi" panose="02010609060101010101" pitchFamily="49" charset="-122"/>
                          <a:ea typeface="KaiTi" panose="02010609060101010101" pitchFamily="49" charset="-122"/>
                        </a:rPr>
                      </a:br>
                      <a:r>
                        <a:rPr lang="en-US" sz="2000" u="none" strike="noStrike" dirty="0" err="1">
                          <a:solidFill>
                            <a:schemeClr val="bg1"/>
                          </a:solidFill>
                          <a:effectLst/>
                          <a:latin typeface="KaiTi" panose="02010609060101010101" pitchFamily="49" charset="-122"/>
                          <a:ea typeface="KaiTi" panose="02010609060101010101" pitchFamily="49" charset="-122"/>
                        </a:rPr>
                        <a:t>我們喝什麼呢</a:t>
                      </a:r>
                      <a:r>
                        <a:rPr lang="en-US" sz="2000" u="none" strike="noStrike" dirty="0">
                          <a:solidFill>
                            <a:schemeClr val="bg1"/>
                          </a:solidFill>
                          <a:effectLst/>
                          <a:latin typeface="KaiTi" panose="02010609060101010101" pitchFamily="49" charset="-122"/>
                          <a:ea typeface="KaiTi" panose="02010609060101010101" pitchFamily="49" charset="-122"/>
                        </a:rPr>
                        <a:t>？</a:t>
                      </a:r>
                      <a:br>
                        <a:rPr lang="en-US" sz="2000" u="none" strike="noStrike" dirty="0">
                          <a:solidFill>
                            <a:schemeClr val="bg1"/>
                          </a:solidFill>
                          <a:effectLst/>
                          <a:latin typeface="KaiTi" panose="02010609060101010101" pitchFamily="49" charset="-122"/>
                          <a:ea typeface="KaiTi" panose="02010609060101010101" pitchFamily="49" charset="-122"/>
                        </a:rPr>
                      </a:br>
                      <a:r>
                        <a:rPr lang="en-US" sz="2000" u="none" strike="noStrike" dirty="0" err="1">
                          <a:solidFill>
                            <a:srgbClr val="FF0000"/>
                          </a:solidFill>
                          <a:effectLst/>
                          <a:latin typeface="KaiTi" panose="02010609060101010101" pitchFamily="49" charset="-122"/>
                          <a:ea typeface="KaiTi" panose="02010609060101010101" pitchFamily="49" charset="-122"/>
                        </a:rPr>
                        <a:t>利非訂缺水</a:t>
                      </a:r>
                      <a:r>
                        <a:rPr lang="en-US" sz="2000" u="none" strike="noStrike" dirty="0">
                          <a:solidFill>
                            <a:srgbClr val="FF0000"/>
                          </a:solidFill>
                          <a:effectLst/>
                          <a:latin typeface="KaiTi" panose="02010609060101010101" pitchFamily="49" charset="-122"/>
                          <a:ea typeface="KaiTi" panose="02010609060101010101" pitchFamily="49" charset="-122"/>
                        </a:rPr>
                        <a:t> 出17:1-7</a:t>
                      </a:r>
                      <a:br>
                        <a:rPr lang="en-US" sz="2000" u="none" strike="noStrike" dirty="0">
                          <a:solidFill>
                            <a:schemeClr val="bg1"/>
                          </a:solidFill>
                          <a:effectLst/>
                          <a:latin typeface="KaiTi" panose="02010609060101010101" pitchFamily="49" charset="-122"/>
                          <a:ea typeface="KaiTi" panose="02010609060101010101" pitchFamily="49" charset="-122"/>
                        </a:rPr>
                      </a:br>
                      <a:r>
                        <a:rPr lang="en-US" sz="2000" u="none" strike="noStrike" dirty="0" err="1">
                          <a:solidFill>
                            <a:schemeClr val="bg1"/>
                          </a:solidFill>
                          <a:effectLst/>
                          <a:latin typeface="KaiTi" panose="02010609060101010101" pitchFamily="49" charset="-122"/>
                          <a:ea typeface="KaiTi" panose="02010609060101010101" pitchFamily="49" charset="-122"/>
                        </a:rPr>
                        <a:t>你為什麼將我們從埃及領出來，使我們和兒女並牲畜都渴死呢</a:t>
                      </a:r>
                      <a:r>
                        <a:rPr lang="en-US" sz="2000" u="none" strike="noStrike" dirty="0">
                          <a:solidFill>
                            <a:schemeClr val="bg1"/>
                          </a:solidFill>
                          <a:effectLst/>
                          <a:latin typeface="KaiTi" panose="02010609060101010101" pitchFamily="49" charset="-122"/>
                          <a:ea typeface="KaiTi" panose="02010609060101010101" pitchFamily="49" charset="-122"/>
                        </a:rPr>
                        <a:t>？ </a:t>
                      </a:r>
                      <a:endParaRPr lang="en-US" sz="2000" b="0" i="0" u="none" strike="noStrike" dirty="0">
                        <a:solidFill>
                          <a:schemeClr val="bg1"/>
                        </a:solidFill>
                        <a:effectLst/>
                        <a:latin typeface="KaiTi" panose="02010609060101010101" pitchFamily="49" charset="-122"/>
                        <a:ea typeface="KaiTi" panose="02010609060101010101" pitchFamily="49" charset="-122"/>
                      </a:endParaRPr>
                    </a:p>
                  </a:txBody>
                  <a:tcPr marL="5985" marR="5985" marT="5985" marB="0" anchor="ctr"/>
                </a:tc>
                <a:tc>
                  <a:txBody>
                    <a:bodyPr/>
                    <a:lstStyle/>
                    <a:p>
                      <a:pPr algn="ctr" fontAlgn="ctr">
                        <a:buNone/>
                      </a:pPr>
                      <a:r>
                        <a:rPr lang="en-US" sz="2000" u="none" strike="noStrike" dirty="0" err="1">
                          <a:solidFill>
                            <a:schemeClr val="bg1"/>
                          </a:solidFill>
                          <a:effectLst/>
                          <a:latin typeface="KaiTi" panose="02010609060101010101" pitchFamily="49" charset="-122"/>
                          <a:ea typeface="KaiTi" panose="02010609060101010101" pitchFamily="49" charset="-122"/>
                        </a:rPr>
                        <a:t>不信神供應</a:t>
                      </a:r>
                      <a:endParaRPr lang="en-US" sz="2000" b="0" i="0" u="none" strike="noStrike" dirty="0">
                        <a:solidFill>
                          <a:schemeClr val="bg1"/>
                        </a:solidFill>
                        <a:effectLst/>
                        <a:latin typeface="KaiTi" panose="02010609060101010101" pitchFamily="49" charset="-122"/>
                        <a:ea typeface="KaiTi" panose="02010609060101010101" pitchFamily="49" charset="-122"/>
                      </a:endParaRPr>
                    </a:p>
                  </a:txBody>
                  <a:tcPr marL="5985" marR="5985" marT="5985" marB="0" anchor="ctr"/>
                </a:tc>
                <a:extLst>
                  <a:ext uri="{0D108BD9-81ED-4DB2-BD59-A6C34878D82A}">
                    <a16:rowId xmlns:a16="http://schemas.microsoft.com/office/drawing/2014/main" val="1111410417"/>
                  </a:ext>
                </a:extLst>
              </a:tr>
              <a:tr h="542217">
                <a:tc>
                  <a:txBody>
                    <a:bodyPr/>
                    <a:lstStyle/>
                    <a:p>
                      <a:pPr algn="ctr" fontAlgn="ctr">
                        <a:buNone/>
                      </a:pPr>
                      <a:r>
                        <a:rPr lang="en-US" sz="2000" u="none" strike="noStrike" dirty="0" err="1">
                          <a:solidFill>
                            <a:schemeClr val="bg1"/>
                          </a:solidFill>
                          <a:effectLst/>
                          <a:latin typeface="KaiTi" panose="02010609060101010101" pitchFamily="49" charset="-122"/>
                          <a:ea typeface="KaiTi" panose="02010609060101010101" pitchFamily="49" charset="-122"/>
                        </a:rPr>
                        <a:t>沒有食物</a:t>
                      </a:r>
                      <a:endParaRPr lang="en-US" sz="2000" b="0" i="0" u="none" strike="noStrike" dirty="0">
                        <a:solidFill>
                          <a:schemeClr val="bg1"/>
                        </a:solidFill>
                        <a:effectLst/>
                        <a:latin typeface="KaiTi" panose="02010609060101010101" pitchFamily="49" charset="-122"/>
                        <a:ea typeface="KaiTi" panose="02010609060101010101" pitchFamily="49" charset="-122"/>
                      </a:endParaRPr>
                    </a:p>
                  </a:txBody>
                  <a:tcPr marL="5985" marR="5985" marT="5985" marB="0" anchor="ctr"/>
                </a:tc>
                <a:tc>
                  <a:txBody>
                    <a:bodyPr/>
                    <a:lstStyle/>
                    <a:p>
                      <a:pPr algn="l" fontAlgn="ctr">
                        <a:buNone/>
                      </a:pPr>
                      <a:r>
                        <a:rPr lang="en-US" sz="2000" u="none" strike="noStrike" dirty="0" err="1">
                          <a:solidFill>
                            <a:srgbClr val="FF0000"/>
                          </a:solidFill>
                          <a:effectLst/>
                          <a:latin typeface="KaiTi" panose="02010609060101010101" pitchFamily="49" charset="-122"/>
                          <a:ea typeface="KaiTi" panose="02010609060101010101" pitchFamily="49" charset="-122"/>
                        </a:rPr>
                        <a:t>食物不足抱怨</a:t>
                      </a:r>
                      <a:r>
                        <a:rPr lang="en-US" sz="2000" u="none" strike="noStrike" dirty="0">
                          <a:solidFill>
                            <a:srgbClr val="FF0000"/>
                          </a:solidFill>
                          <a:effectLst/>
                          <a:latin typeface="KaiTi" panose="02010609060101010101" pitchFamily="49" charset="-122"/>
                          <a:ea typeface="KaiTi" panose="02010609060101010101" pitchFamily="49" charset="-122"/>
                        </a:rPr>
                        <a:t> 出16:1-3</a:t>
                      </a:r>
                      <a:br>
                        <a:rPr lang="en-US" sz="2000" u="none" strike="noStrike" dirty="0">
                          <a:solidFill>
                            <a:schemeClr val="bg1"/>
                          </a:solidFill>
                          <a:effectLst/>
                          <a:latin typeface="KaiTi" panose="02010609060101010101" pitchFamily="49" charset="-122"/>
                          <a:ea typeface="KaiTi" panose="02010609060101010101" pitchFamily="49" charset="-122"/>
                        </a:rPr>
                      </a:br>
                      <a:r>
                        <a:rPr lang="en-US" sz="2000" u="none" strike="noStrike" dirty="0" err="1">
                          <a:solidFill>
                            <a:schemeClr val="bg1"/>
                          </a:solidFill>
                          <a:effectLst/>
                          <a:latin typeface="KaiTi" panose="02010609060101010101" pitchFamily="49" charset="-122"/>
                          <a:ea typeface="KaiTi" panose="02010609060101010101" pitchFamily="49" charset="-122"/>
                        </a:rPr>
                        <a:t>巴不得我們早死在埃及</a:t>
                      </a:r>
                      <a:r>
                        <a:rPr lang="en-US" sz="2000" u="none" strike="noStrike" dirty="0">
                          <a:solidFill>
                            <a:schemeClr val="bg1"/>
                          </a:solidFill>
                          <a:effectLst/>
                          <a:latin typeface="KaiTi" panose="02010609060101010101" pitchFamily="49" charset="-122"/>
                          <a:ea typeface="KaiTi" panose="02010609060101010101" pitchFamily="49" charset="-122"/>
                        </a:rPr>
                        <a:t>。</a:t>
                      </a:r>
                      <a:endParaRPr lang="en-US" sz="2000" b="0" i="0" u="none" strike="noStrike" dirty="0">
                        <a:solidFill>
                          <a:schemeClr val="bg1"/>
                        </a:solidFill>
                        <a:effectLst/>
                        <a:latin typeface="KaiTi" panose="02010609060101010101" pitchFamily="49" charset="-122"/>
                        <a:ea typeface="KaiTi" panose="02010609060101010101" pitchFamily="49" charset="-122"/>
                      </a:endParaRPr>
                    </a:p>
                  </a:txBody>
                  <a:tcPr marL="5985" marR="5985" marT="5985" marB="0" anchor="ctr"/>
                </a:tc>
                <a:tc>
                  <a:txBody>
                    <a:bodyPr/>
                    <a:lstStyle/>
                    <a:p>
                      <a:pPr algn="ctr" fontAlgn="ctr">
                        <a:buNone/>
                      </a:pPr>
                      <a:r>
                        <a:rPr lang="en-US" sz="2000" u="none" strike="noStrike" dirty="0" err="1">
                          <a:solidFill>
                            <a:schemeClr val="bg1"/>
                          </a:solidFill>
                          <a:effectLst/>
                          <a:latin typeface="KaiTi" panose="02010609060101010101" pitchFamily="49" charset="-122"/>
                          <a:ea typeface="KaiTi" panose="02010609060101010101" pitchFamily="49" charset="-122"/>
                        </a:rPr>
                        <a:t>忘記神恩典</a:t>
                      </a:r>
                      <a:endParaRPr lang="en-US" sz="2000" b="0" i="0" u="none" strike="noStrike" dirty="0">
                        <a:solidFill>
                          <a:schemeClr val="bg1"/>
                        </a:solidFill>
                        <a:effectLst/>
                        <a:latin typeface="KaiTi" panose="02010609060101010101" pitchFamily="49" charset="-122"/>
                        <a:ea typeface="KaiTi" panose="02010609060101010101" pitchFamily="49" charset="-122"/>
                      </a:endParaRPr>
                    </a:p>
                  </a:txBody>
                  <a:tcPr marL="5985" marR="5985" marT="5985" marB="0" anchor="ctr"/>
                </a:tc>
                <a:extLst>
                  <a:ext uri="{0D108BD9-81ED-4DB2-BD59-A6C34878D82A}">
                    <a16:rowId xmlns:a16="http://schemas.microsoft.com/office/drawing/2014/main" val="329974806"/>
                  </a:ext>
                </a:extLst>
              </a:tr>
              <a:tr h="542217">
                <a:tc>
                  <a:txBody>
                    <a:bodyPr/>
                    <a:lstStyle/>
                    <a:p>
                      <a:pPr algn="ctr" fontAlgn="ctr">
                        <a:buNone/>
                      </a:pPr>
                      <a:r>
                        <a:rPr lang="en-US" sz="2000" u="none" strike="noStrike" dirty="0" err="1">
                          <a:solidFill>
                            <a:schemeClr val="bg1"/>
                          </a:solidFill>
                          <a:effectLst/>
                          <a:latin typeface="KaiTi" panose="02010609060101010101" pitchFamily="49" charset="-122"/>
                          <a:ea typeface="KaiTi" panose="02010609060101010101" pitchFamily="49" charset="-122"/>
                        </a:rPr>
                        <a:t>厭煩嗎哪</a:t>
                      </a:r>
                      <a:endParaRPr lang="en-US" sz="2000" b="0" i="0" u="none" strike="noStrike" dirty="0">
                        <a:solidFill>
                          <a:schemeClr val="bg1"/>
                        </a:solidFill>
                        <a:effectLst/>
                        <a:latin typeface="KaiTi" panose="02010609060101010101" pitchFamily="49" charset="-122"/>
                        <a:ea typeface="KaiTi" panose="02010609060101010101" pitchFamily="49" charset="-122"/>
                      </a:endParaRPr>
                    </a:p>
                  </a:txBody>
                  <a:tcPr marL="5985" marR="5985" marT="5985" marB="0" anchor="ctr"/>
                </a:tc>
                <a:tc>
                  <a:txBody>
                    <a:bodyPr/>
                    <a:lstStyle/>
                    <a:p>
                      <a:pPr algn="l" fontAlgn="ctr">
                        <a:buNone/>
                      </a:pPr>
                      <a:r>
                        <a:rPr lang="en-US" sz="2000" u="none" strike="noStrike" dirty="0" err="1">
                          <a:solidFill>
                            <a:srgbClr val="FF0000"/>
                          </a:solidFill>
                          <a:effectLst/>
                          <a:latin typeface="KaiTi" panose="02010609060101010101" pitchFamily="49" charset="-122"/>
                          <a:ea typeface="KaiTi" panose="02010609060101010101" pitchFamily="49" charset="-122"/>
                        </a:rPr>
                        <a:t>食物淡薄抱怨</a:t>
                      </a:r>
                      <a:r>
                        <a:rPr lang="en-US" sz="2000" u="none" strike="noStrike" dirty="0">
                          <a:solidFill>
                            <a:srgbClr val="FF0000"/>
                          </a:solidFill>
                          <a:effectLst/>
                          <a:latin typeface="KaiTi" panose="02010609060101010101" pitchFamily="49" charset="-122"/>
                          <a:ea typeface="KaiTi" panose="02010609060101010101" pitchFamily="49" charset="-122"/>
                        </a:rPr>
                        <a:t> 民21:5</a:t>
                      </a:r>
                      <a:br>
                        <a:rPr lang="en-US" sz="2000" u="none" strike="noStrike" dirty="0">
                          <a:solidFill>
                            <a:schemeClr val="bg1"/>
                          </a:solidFill>
                          <a:effectLst/>
                          <a:latin typeface="KaiTi" panose="02010609060101010101" pitchFamily="49" charset="-122"/>
                          <a:ea typeface="KaiTi" panose="02010609060101010101" pitchFamily="49" charset="-122"/>
                        </a:rPr>
                      </a:br>
                      <a:r>
                        <a:rPr lang="en-US" sz="2000" u="none" strike="noStrike" dirty="0" err="1">
                          <a:solidFill>
                            <a:schemeClr val="bg1"/>
                          </a:solidFill>
                          <a:effectLst/>
                          <a:latin typeface="KaiTi" panose="02010609060101010101" pitchFamily="49" charset="-122"/>
                          <a:ea typeface="KaiTi" panose="02010609060101010101" pitchFamily="49" charset="-122"/>
                        </a:rPr>
                        <a:t>我們厭惡這淡薄的食物</a:t>
                      </a:r>
                      <a:r>
                        <a:rPr lang="en-US" sz="2000" u="none" strike="noStrike" dirty="0">
                          <a:solidFill>
                            <a:schemeClr val="bg1"/>
                          </a:solidFill>
                          <a:effectLst/>
                          <a:latin typeface="KaiTi" panose="02010609060101010101" pitchFamily="49" charset="-122"/>
                          <a:ea typeface="KaiTi" panose="02010609060101010101" pitchFamily="49" charset="-122"/>
                        </a:rPr>
                        <a:t>。</a:t>
                      </a:r>
                      <a:endParaRPr lang="en-US" sz="2000" b="0" i="0" u="none" strike="noStrike" dirty="0">
                        <a:solidFill>
                          <a:schemeClr val="bg1"/>
                        </a:solidFill>
                        <a:effectLst/>
                        <a:latin typeface="KaiTi" panose="02010609060101010101" pitchFamily="49" charset="-122"/>
                        <a:ea typeface="KaiTi" panose="02010609060101010101" pitchFamily="49" charset="-122"/>
                      </a:endParaRPr>
                    </a:p>
                  </a:txBody>
                  <a:tcPr marL="5985" marR="5985" marT="5985" marB="0" anchor="ctr"/>
                </a:tc>
                <a:tc>
                  <a:txBody>
                    <a:bodyPr/>
                    <a:lstStyle/>
                    <a:p>
                      <a:pPr algn="ctr" fontAlgn="ctr">
                        <a:buNone/>
                      </a:pPr>
                      <a:r>
                        <a:rPr lang="en-US" sz="2000" u="none" strike="noStrike" dirty="0" err="1">
                          <a:solidFill>
                            <a:schemeClr val="bg1"/>
                          </a:solidFill>
                          <a:effectLst/>
                          <a:latin typeface="KaiTi" panose="02010609060101010101" pitchFamily="49" charset="-122"/>
                          <a:ea typeface="KaiTi" panose="02010609060101010101" pitchFamily="49" charset="-122"/>
                        </a:rPr>
                        <a:t>不知足</a:t>
                      </a:r>
                      <a:endParaRPr lang="en-US" sz="2000" b="0" i="0" u="none" strike="noStrike" dirty="0">
                        <a:solidFill>
                          <a:schemeClr val="bg1"/>
                        </a:solidFill>
                        <a:effectLst/>
                        <a:latin typeface="KaiTi" panose="02010609060101010101" pitchFamily="49" charset="-122"/>
                        <a:ea typeface="KaiTi" panose="02010609060101010101" pitchFamily="49" charset="-122"/>
                      </a:endParaRPr>
                    </a:p>
                  </a:txBody>
                  <a:tcPr marL="5985" marR="5985" marT="5985" marB="0" anchor="ctr"/>
                </a:tc>
                <a:extLst>
                  <a:ext uri="{0D108BD9-81ED-4DB2-BD59-A6C34878D82A}">
                    <a16:rowId xmlns:a16="http://schemas.microsoft.com/office/drawing/2014/main" val="1659180506"/>
                  </a:ext>
                </a:extLst>
              </a:tr>
              <a:tr h="542217">
                <a:tc>
                  <a:txBody>
                    <a:bodyPr/>
                    <a:lstStyle/>
                    <a:p>
                      <a:pPr algn="ctr" fontAlgn="ctr">
                        <a:buNone/>
                      </a:pPr>
                      <a:r>
                        <a:rPr lang="en-US" sz="2000" u="none" strike="noStrike">
                          <a:solidFill>
                            <a:schemeClr val="bg1"/>
                          </a:solidFill>
                          <a:effectLst/>
                          <a:latin typeface="KaiTi" panose="02010609060101010101" pitchFamily="49" charset="-122"/>
                          <a:ea typeface="KaiTi" panose="02010609060101010101" pitchFamily="49" charset="-122"/>
                        </a:rPr>
                        <a:t>害怕迦南人</a:t>
                      </a:r>
                      <a:endParaRPr lang="en-US" sz="2000" b="0" i="0" u="none" strike="noStrike">
                        <a:solidFill>
                          <a:schemeClr val="bg1"/>
                        </a:solidFill>
                        <a:effectLst/>
                        <a:latin typeface="KaiTi" panose="02010609060101010101" pitchFamily="49" charset="-122"/>
                        <a:ea typeface="KaiTi" panose="02010609060101010101" pitchFamily="49" charset="-122"/>
                      </a:endParaRPr>
                    </a:p>
                  </a:txBody>
                  <a:tcPr marL="5985" marR="5985" marT="5985" marB="0" anchor="ctr"/>
                </a:tc>
                <a:tc>
                  <a:txBody>
                    <a:bodyPr/>
                    <a:lstStyle/>
                    <a:p>
                      <a:pPr algn="l" fontAlgn="ctr">
                        <a:buNone/>
                      </a:pPr>
                      <a:r>
                        <a:rPr lang="en-US" sz="2000" u="none" strike="noStrike" dirty="0" err="1">
                          <a:solidFill>
                            <a:srgbClr val="FF0000"/>
                          </a:solidFill>
                          <a:effectLst/>
                          <a:latin typeface="KaiTi" panose="02010609060101010101" pitchFamily="49" charset="-122"/>
                          <a:ea typeface="KaiTi" panose="02010609060101010101" pitchFamily="49" charset="-122"/>
                        </a:rPr>
                        <a:t>拒絕進入迦南地</a:t>
                      </a:r>
                      <a:r>
                        <a:rPr lang="en-US" sz="2000" u="none" strike="noStrike" dirty="0">
                          <a:solidFill>
                            <a:srgbClr val="FF0000"/>
                          </a:solidFill>
                          <a:effectLst/>
                          <a:latin typeface="KaiTi" panose="02010609060101010101" pitchFamily="49" charset="-122"/>
                          <a:ea typeface="KaiTi" panose="02010609060101010101" pitchFamily="49" charset="-122"/>
                        </a:rPr>
                        <a:t> 民13-14</a:t>
                      </a:r>
                      <a:br>
                        <a:rPr lang="en-US" sz="2000" u="none" strike="noStrike" dirty="0">
                          <a:solidFill>
                            <a:schemeClr val="bg1"/>
                          </a:solidFill>
                          <a:effectLst/>
                          <a:latin typeface="KaiTi" panose="02010609060101010101" pitchFamily="49" charset="-122"/>
                          <a:ea typeface="KaiTi" panose="02010609060101010101" pitchFamily="49" charset="-122"/>
                        </a:rPr>
                      </a:br>
                      <a:r>
                        <a:rPr lang="en-US" sz="2000" u="none" strike="noStrike" dirty="0" err="1">
                          <a:solidFill>
                            <a:schemeClr val="bg1"/>
                          </a:solidFill>
                          <a:effectLst/>
                          <a:latin typeface="KaiTi" panose="02010609060101010101" pitchFamily="49" charset="-122"/>
                          <a:ea typeface="KaiTi" panose="02010609060101010101" pitchFamily="49" charset="-122"/>
                        </a:rPr>
                        <a:t>我們不如死在埃及地</a:t>
                      </a:r>
                      <a:r>
                        <a:rPr lang="en-US" sz="2000" u="none" strike="noStrike" dirty="0">
                          <a:solidFill>
                            <a:schemeClr val="bg1"/>
                          </a:solidFill>
                          <a:effectLst/>
                          <a:latin typeface="KaiTi" panose="02010609060101010101" pitchFamily="49" charset="-122"/>
                          <a:ea typeface="KaiTi" panose="02010609060101010101" pitchFamily="49" charset="-122"/>
                        </a:rPr>
                        <a:t>。</a:t>
                      </a:r>
                      <a:endParaRPr lang="en-US" sz="2000" b="0" i="0" u="none" strike="noStrike" dirty="0">
                        <a:solidFill>
                          <a:schemeClr val="bg1"/>
                        </a:solidFill>
                        <a:effectLst/>
                        <a:latin typeface="KaiTi" panose="02010609060101010101" pitchFamily="49" charset="-122"/>
                        <a:ea typeface="KaiTi" panose="02010609060101010101" pitchFamily="49" charset="-122"/>
                      </a:endParaRPr>
                    </a:p>
                  </a:txBody>
                  <a:tcPr marL="5985" marR="5985" marT="5985" marB="0" anchor="ctr"/>
                </a:tc>
                <a:tc>
                  <a:txBody>
                    <a:bodyPr/>
                    <a:lstStyle/>
                    <a:p>
                      <a:pPr algn="ctr" fontAlgn="ctr">
                        <a:buNone/>
                      </a:pPr>
                      <a:r>
                        <a:rPr lang="en-US" sz="2000" u="none" strike="noStrike" dirty="0" err="1">
                          <a:solidFill>
                            <a:schemeClr val="bg1"/>
                          </a:solidFill>
                          <a:effectLst/>
                          <a:latin typeface="KaiTi" panose="02010609060101010101" pitchFamily="49" charset="-122"/>
                          <a:ea typeface="KaiTi" panose="02010609060101010101" pitchFamily="49" charset="-122"/>
                        </a:rPr>
                        <a:t>不信神應許</a:t>
                      </a:r>
                      <a:endParaRPr lang="en-US" sz="2000" b="0" i="0" u="none" strike="noStrike" dirty="0">
                        <a:solidFill>
                          <a:schemeClr val="bg1"/>
                        </a:solidFill>
                        <a:effectLst/>
                        <a:latin typeface="KaiTi" panose="02010609060101010101" pitchFamily="49" charset="-122"/>
                        <a:ea typeface="KaiTi" panose="02010609060101010101" pitchFamily="49" charset="-122"/>
                      </a:endParaRPr>
                    </a:p>
                  </a:txBody>
                  <a:tcPr marL="5985" marR="5985" marT="5985" marB="0" anchor="ctr"/>
                </a:tc>
                <a:extLst>
                  <a:ext uri="{0D108BD9-81ED-4DB2-BD59-A6C34878D82A}">
                    <a16:rowId xmlns:a16="http://schemas.microsoft.com/office/drawing/2014/main" val="2053616646"/>
                  </a:ext>
                </a:extLst>
              </a:tr>
              <a:tr h="542217">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2000" dirty="0" err="1">
                          <a:solidFill>
                            <a:schemeClr val="bg1"/>
                          </a:solidFill>
                          <a:latin typeface="KaiTi" panose="02010609060101010101" pitchFamily="49" charset="-122"/>
                          <a:ea typeface="KaiTi" panose="02010609060101010101" pitchFamily="49" charset="-122"/>
                        </a:rPr>
                        <a:t>攻擊摩西</a:t>
                      </a:r>
                      <a:endParaRPr lang="en-US" sz="2000" b="0" i="0" u="none" strike="noStrike" dirty="0">
                        <a:solidFill>
                          <a:schemeClr val="bg1"/>
                        </a:solidFill>
                        <a:effectLst/>
                        <a:latin typeface="KaiTi" panose="02010609060101010101" pitchFamily="49" charset="-122"/>
                        <a:ea typeface="KaiTi" panose="02010609060101010101" pitchFamily="49" charset="-122"/>
                      </a:endParaRPr>
                    </a:p>
                  </a:txBody>
                  <a:tcPr marL="5985" marR="5985" marT="5985" marB="0" anchor="ctr"/>
                </a:tc>
                <a:tc>
                  <a:txBody>
                    <a:bodyPr/>
                    <a:lstStyle/>
                    <a:p>
                      <a:pPr algn="l" fontAlgn="ctr">
                        <a:buNone/>
                      </a:pPr>
                      <a:r>
                        <a:rPr lang="en-US" sz="2000" u="none" strike="noStrike" dirty="0" err="1">
                          <a:solidFill>
                            <a:srgbClr val="FF0000"/>
                          </a:solidFill>
                          <a:effectLst/>
                          <a:latin typeface="KaiTi" panose="02010609060101010101" pitchFamily="49" charset="-122"/>
                          <a:ea typeface="KaiTi" panose="02010609060101010101" pitchFamily="49" charset="-122"/>
                        </a:rPr>
                        <a:t>可拉黨叛變後埋怨摩西</a:t>
                      </a:r>
                      <a:r>
                        <a:rPr lang="en-US" sz="2000" u="none" strike="noStrike" dirty="0">
                          <a:solidFill>
                            <a:srgbClr val="FF0000"/>
                          </a:solidFill>
                          <a:effectLst/>
                          <a:latin typeface="KaiTi" panose="02010609060101010101" pitchFamily="49" charset="-122"/>
                          <a:ea typeface="KaiTi" panose="02010609060101010101" pitchFamily="49" charset="-122"/>
                        </a:rPr>
                        <a:t> 民16:41</a:t>
                      </a:r>
                      <a:br>
                        <a:rPr lang="en-US" sz="2000" u="none" strike="noStrike" dirty="0">
                          <a:solidFill>
                            <a:schemeClr val="bg1"/>
                          </a:solidFill>
                          <a:effectLst/>
                          <a:latin typeface="KaiTi" panose="02010609060101010101" pitchFamily="49" charset="-122"/>
                          <a:ea typeface="KaiTi" panose="02010609060101010101" pitchFamily="49" charset="-122"/>
                        </a:rPr>
                      </a:br>
                      <a:r>
                        <a:rPr lang="en-US" sz="2000" u="none" strike="noStrike" dirty="0" err="1">
                          <a:solidFill>
                            <a:schemeClr val="bg1"/>
                          </a:solidFill>
                          <a:effectLst/>
                          <a:latin typeface="KaiTi" panose="02010609060101010101" pitchFamily="49" charset="-122"/>
                          <a:ea typeface="KaiTi" panose="02010609060101010101" pitchFamily="49" charset="-122"/>
                        </a:rPr>
                        <a:t>你們殺了耶和華的百姓了</a:t>
                      </a:r>
                      <a:r>
                        <a:rPr lang="en-US" sz="2000" u="none" strike="noStrike" dirty="0">
                          <a:solidFill>
                            <a:schemeClr val="bg1"/>
                          </a:solidFill>
                          <a:effectLst/>
                          <a:latin typeface="KaiTi" panose="02010609060101010101" pitchFamily="49" charset="-122"/>
                          <a:ea typeface="KaiTi" panose="02010609060101010101" pitchFamily="49" charset="-122"/>
                        </a:rPr>
                        <a:t>！</a:t>
                      </a:r>
                      <a:endParaRPr lang="en-US" sz="2000" b="0" i="0" u="none" strike="noStrike" dirty="0">
                        <a:solidFill>
                          <a:schemeClr val="bg1"/>
                        </a:solidFill>
                        <a:effectLst/>
                        <a:latin typeface="KaiTi" panose="02010609060101010101" pitchFamily="49" charset="-122"/>
                        <a:ea typeface="KaiTi" panose="02010609060101010101" pitchFamily="49" charset="-122"/>
                      </a:endParaRPr>
                    </a:p>
                  </a:txBody>
                  <a:tcPr marL="5985" marR="5985" marT="5985" marB="0" anchor="ctr"/>
                </a:tc>
                <a:tc>
                  <a:txBody>
                    <a:bodyPr/>
                    <a:lstStyle/>
                    <a:p>
                      <a:pPr algn="ctr" fontAlgn="ctr">
                        <a:buNone/>
                      </a:pPr>
                      <a:r>
                        <a:rPr lang="en-US" sz="2000" u="none" strike="noStrike" dirty="0" err="1">
                          <a:solidFill>
                            <a:schemeClr val="bg1"/>
                          </a:solidFill>
                          <a:effectLst/>
                          <a:latin typeface="KaiTi" panose="02010609060101010101" pitchFamily="49" charset="-122"/>
                          <a:ea typeface="KaiTi" panose="02010609060101010101" pitchFamily="49" charset="-122"/>
                        </a:rPr>
                        <a:t>是非不分</a:t>
                      </a:r>
                      <a:endParaRPr lang="en-US" sz="2000" b="0" i="0" u="none" strike="noStrike" dirty="0">
                        <a:solidFill>
                          <a:schemeClr val="bg1"/>
                        </a:solidFill>
                        <a:effectLst/>
                        <a:latin typeface="KaiTi" panose="02010609060101010101" pitchFamily="49" charset="-122"/>
                        <a:ea typeface="KaiTi" panose="02010609060101010101" pitchFamily="49" charset="-122"/>
                      </a:endParaRPr>
                    </a:p>
                  </a:txBody>
                  <a:tcPr marL="5985" marR="5985" marT="5985" marB="0" anchor="ctr"/>
                </a:tc>
                <a:extLst>
                  <a:ext uri="{0D108BD9-81ED-4DB2-BD59-A6C34878D82A}">
                    <a16:rowId xmlns:a16="http://schemas.microsoft.com/office/drawing/2014/main" val="3724513854"/>
                  </a:ext>
                </a:extLst>
              </a:tr>
              <a:tr h="810333">
                <a:tc>
                  <a:txBody>
                    <a:bodyPr/>
                    <a:lstStyle/>
                    <a:p>
                      <a:pPr algn="ctr" fontAlgn="ctr">
                        <a:buNone/>
                      </a:pPr>
                      <a:r>
                        <a:rPr lang="en-US" sz="2000" u="none" strike="noStrike">
                          <a:solidFill>
                            <a:schemeClr val="bg1"/>
                          </a:solidFill>
                          <a:effectLst/>
                          <a:latin typeface="KaiTi" panose="02010609060101010101" pitchFamily="49" charset="-122"/>
                          <a:ea typeface="KaiTi" panose="02010609060101010101" pitchFamily="49" charset="-122"/>
                        </a:rPr>
                        <a:t>道路艱難</a:t>
                      </a:r>
                      <a:endParaRPr lang="en-US" sz="2000" b="0" i="0" u="none" strike="noStrike">
                        <a:solidFill>
                          <a:schemeClr val="bg1"/>
                        </a:solidFill>
                        <a:effectLst/>
                        <a:latin typeface="KaiTi" panose="02010609060101010101" pitchFamily="49" charset="-122"/>
                        <a:ea typeface="KaiTi" panose="02010609060101010101" pitchFamily="49" charset="-122"/>
                      </a:endParaRPr>
                    </a:p>
                  </a:txBody>
                  <a:tcPr marL="5985" marR="5985" marT="5985" marB="0" anchor="ctr"/>
                </a:tc>
                <a:tc>
                  <a:txBody>
                    <a:bodyPr/>
                    <a:lstStyle/>
                    <a:p>
                      <a:pPr algn="l" fontAlgn="ctr">
                        <a:buNone/>
                      </a:pPr>
                      <a:r>
                        <a:rPr lang="en-US" sz="2000" u="none" strike="noStrike" dirty="0" err="1">
                          <a:solidFill>
                            <a:srgbClr val="FF0000"/>
                          </a:solidFill>
                          <a:effectLst/>
                          <a:latin typeface="KaiTi" panose="02010609060101010101" pitchFamily="49" charset="-122"/>
                          <a:ea typeface="KaiTi" panose="02010609060101010101" pitchFamily="49" charset="-122"/>
                        </a:rPr>
                        <a:t>因道路艱難抱怨</a:t>
                      </a:r>
                      <a:r>
                        <a:rPr lang="en-US" sz="2000" u="none" strike="noStrike" dirty="0">
                          <a:solidFill>
                            <a:srgbClr val="FF0000"/>
                          </a:solidFill>
                          <a:effectLst/>
                          <a:latin typeface="KaiTi" panose="02010609060101010101" pitchFamily="49" charset="-122"/>
                          <a:ea typeface="KaiTi" panose="02010609060101010101" pitchFamily="49" charset="-122"/>
                        </a:rPr>
                        <a:t> 民21:4-5</a:t>
                      </a:r>
                      <a:br>
                        <a:rPr lang="en-US" sz="2000" u="none" strike="noStrike" dirty="0">
                          <a:solidFill>
                            <a:schemeClr val="bg1"/>
                          </a:solidFill>
                          <a:effectLst/>
                          <a:latin typeface="KaiTi" panose="02010609060101010101" pitchFamily="49" charset="-122"/>
                          <a:ea typeface="KaiTi" panose="02010609060101010101" pitchFamily="49" charset="-122"/>
                        </a:rPr>
                      </a:br>
                      <a:r>
                        <a:rPr lang="en-US" sz="2000" u="none" strike="noStrike" dirty="0" err="1">
                          <a:solidFill>
                            <a:schemeClr val="bg1"/>
                          </a:solidFill>
                          <a:effectLst/>
                          <a:latin typeface="KaiTi" panose="02010609060101010101" pitchFamily="49" charset="-122"/>
                          <a:ea typeface="KaiTi" panose="02010609060101010101" pitchFamily="49" charset="-122"/>
                        </a:rPr>
                        <a:t>你們為什麼把我們從埃及領出來，使我們死在曠野呢</a:t>
                      </a:r>
                      <a:r>
                        <a:rPr lang="en-US" sz="2000" u="none" strike="noStrike" dirty="0">
                          <a:solidFill>
                            <a:schemeClr val="bg1"/>
                          </a:solidFill>
                          <a:effectLst/>
                          <a:latin typeface="KaiTi" panose="02010609060101010101" pitchFamily="49" charset="-122"/>
                          <a:ea typeface="KaiTi" panose="02010609060101010101" pitchFamily="49" charset="-122"/>
                        </a:rPr>
                        <a:t>？</a:t>
                      </a:r>
                      <a:endParaRPr lang="en-US" sz="2000" b="0" i="0" u="none" strike="noStrike" dirty="0">
                        <a:solidFill>
                          <a:schemeClr val="bg1"/>
                        </a:solidFill>
                        <a:effectLst/>
                        <a:latin typeface="KaiTi" panose="02010609060101010101" pitchFamily="49" charset="-122"/>
                        <a:ea typeface="KaiTi" panose="02010609060101010101" pitchFamily="49" charset="-122"/>
                      </a:endParaRPr>
                    </a:p>
                  </a:txBody>
                  <a:tcPr marL="5985" marR="5985" marT="5985" marB="0" anchor="ctr"/>
                </a:tc>
                <a:tc>
                  <a:txBody>
                    <a:bodyPr/>
                    <a:lstStyle/>
                    <a:p>
                      <a:pPr algn="ctr" fontAlgn="ctr">
                        <a:buNone/>
                      </a:pPr>
                      <a:r>
                        <a:rPr lang="zh-TW" altLang="en-US" sz="2000" b="0" i="0" u="none" strike="noStrike" dirty="0">
                          <a:solidFill>
                            <a:schemeClr val="bg1"/>
                          </a:solidFill>
                          <a:effectLst/>
                          <a:latin typeface="KaiTi" panose="02010609060101010101" pitchFamily="49" charset="-122"/>
                          <a:ea typeface="KaiTi" panose="02010609060101010101" pitchFamily="49" charset="-122"/>
                        </a:rPr>
                        <a:t>不願面對艱難</a:t>
                      </a:r>
                      <a:endParaRPr lang="en-US" sz="2000" b="0" i="0" u="none" strike="noStrike" dirty="0">
                        <a:solidFill>
                          <a:schemeClr val="bg1"/>
                        </a:solidFill>
                        <a:effectLst/>
                        <a:latin typeface="KaiTi" panose="02010609060101010101" pitchFamily="49" charset="-122"/>
                        <a:ea typeface="KaiTi" panose="02010609060101010101" pitchFamily="49" charset="-122"/>
                      </a:endParaRPr>
                    </a:p>
                  </a:txBody>
                  <a:tcPr marL="5985" marR="5985" marT="5985" marB="0" anchor="ctr"/>
                </a:tc>
                <a:extLst>
                  <a:ext uri="{0D108BD9-81ED-4DB2-BD59-A6C34878D82A}">
                    <a16:rowId xmlns:a16="http://schemas.microsoft.com/office/drawing/2014/main" val="3372491749"/>
                  </a:ext>
                </a:extLst>
              </a:tr>
            </a:tbl>
          </a:graphicData>
        </a:graphic>
      </p:graphicFrame>
    </p:spTree>
    <p:extLst>
      <p:ext uri="{BB962C8B-B14F-4D97-AF65-F5344CB8AC3E}">
        <p14:creationId xmlns:p14="http://schemas.microsoft.com/office/powerpoint/2010/main" val="3281449558"/>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B6F922-B920-FBCB-83F6-B86AE8592492}"/>
            </a:ext>
          </a:extLst>
        </p:cNvPr>
        <p:cNvGrpSpPr/>
        <p:nvPr/>
      </p:nvGrpSpPr>
      <p:grpSpPr>
        <a:xfrm>
          <a:off x="0" y="0"/>
          <a:ext cx="0" cy="0"/>
          <a:chOff x="0" y="0"/>
          <a:chExt cx="0" cy="0"/>
        </a:xfrm>
      </p:grpSpPr>
      <p:graphicFrame>
        <p:nvGraphicFramePr>
          <p:cNvPr id="5" name="Content Placeholder 4">
            <a:extLst>
              <a:ext uri="{FF2B5EF4-FFF2-40B4-BE49-F238E27FC236}">
                <a16:creationId xmlns:a16="http://schemas.microsoft.com/office/drawing/2014/main" id="{A4F85A1E-FD83-7DAF-CF62-CF9BE53BB6E0}"/>
              </a:ext>
            </a:extLst>
          </p:cNvPr>
          <p:cNvGraphicFramePr>
            <a:graphicFrameLocks noGrp="1"/>
          </p:cNvGraphicFramePr>
          <p:nvPr>
            <p:ph idx="1"/>
            <p:extLst>
              <p:ext uri="{D42A27DB-BD31-4B8C-83A1-F6EECF244321}">
                <p14:modId xmlns:p14="http://schemas.microsoft.com/office/powerpoint/2010/main" val="1303047938"/>
              </p:ext>
            </p:extLst>
          </p:nvPr>
        </p:nvGraphicFramePr>
        <p:xfrm>
          <a:off x="190500" y="202900"/>
          <a:ext cx="8763000" cy="6350428"/>
        </p:xfrm>
        <a:graphic>
          <a:graphicData uri="http://schemas.openxmlformats.org/drawingml/2006/table">
            <a:tbl>
              <a:tblPr>
                <a:tableStyleId>{5C22544A-7EE6-4342-B048-85BDC9FD1C3A}</a:tableStyleId>
              </a:tblPr>
              <a:tblGrid>
                <a:gridCol w="1674064">
                  <a:extLst>
                    <a:ext uri="{9D8B030D-6E8A-4147-A177-3AD203B41FA5}">
                      <a16:colId xmlns:a16="http://schemas.microsoft.com/office/drawing/2014/main" val="555058932"/>
                    </a:ext>
                  </a:extLst>
                </a:gridCol>
                <a:gridCol w="3659935">
                  <a:extLst>
                    <a:ext uri="{9D8B030D-6E8A-4147-A177-3AD203B41FA5}">
                      <a16:colId xmlns:a16="http://schemas.microsoft.com/office/drawing/2014/main" val="2745948786"/>
                    </a:ext>
                  </a:extLst>
                </a:gridCol>
                <a:gridCol w="3429001">
                  <a:extLst>
                    <a:ext uri="{9D8B030D-6E8A-4147-A177-3AD203B41FA5}">
                      <a16:colId xmlns:a16="http://schemas.microsoft.com/office/drawing/2014/main" val="2442282774"/>
                    </a:ext>
                  </a:extLst>
                </a:gridCol>
              </a:tblGrid>
              <a:tr h="294263">
                <a:tc>
                  <a:txBody>
                    <a:bodyPr/>
                    <a:lstStyle/>
                    <a:p>
                      <a:pPr algn="ctr" fontAlgn="ctr">
                        <a:buNone/>
                      </a:pPr>
                      <a:r>
                        <a:rPr lang="en-US" sz="2000" u="none" strike="noStrike" dirty="0" err="1">
                          <a:solidFill>
                            <a:schemeClr val="bg1"/>
                          </a:solidFill>
                          <a:effectLst/>
                          <a:latin typeface="KaiTi" panose="02010609060101010101" pitchFamily="49" charset="-122"/>
                          <a:ea typeface="KaiTi" panose="02010609060101010101" pitchFamily="49" charset="-122"/>
                        </a:rPr>
                        <a:t>以色列人</a:t>
                      </a:r>
                      <a:endParaRPr lang="en-US" sz="2000" b="1" i="0" u="none" strike="noStrike" dirty="0">
                        <a:solidFill>
                          <a:schemeClr val="bg1"/>
                        </a:solidFill>
                        <a:effectLst/>
                        <a:latin typeface="KaiTi" panose="02010609060101010101" pitchFamily="49" charset="-122"/>
                        <a:ea typeface="KaiTi" panose="02010609060101010101" pitchFamily="49" charset="-122"/>
                      </a:endParaRPr>
                    </a:p>
                  </a:txBody>
                  <a:tcPr marL="6425" marR="6425" marT="6425" marB="0" anchor="ctr"/>
                </a:tc>
                <a:tc>
                  <a:txBody>
                    <a:bodyPr/>
                    <a:lstStyle/>
                    <a:p>
                      <a:pPr algn="ctr" fontAlgn="ctr">
                        <a:buNone/>
                      </a:pPr>
                      <a:r>
                        <a:rPr lang="en-US" sz="2000" u="none" strike="noStrike" dirty="0" err="1">
                          <a:solidFill>
                            <a:schemeClr val="bg1"/>
                          </a:solidFill>
                          <a:effectLst/>
                          <a:latin typeface="KaiTi" panose="02010609060101010101" pitchFamily="49" charset="-122"/>
                          <a:ea typeface="KaiTi" panose="02010609060101010101" pitchFamily="49" charset="-122"/>
                        </a:rPr>
                        <a:t>我們的抱怨</a:t>
                      </a:r>
                      <a:endParaRPr lang="en-US" sz="2000" b="1" i="0" u="none" strike="noStrike" dirty="0">
                        <a:solidFill>
                          <a:schemeClr val="bg1"/>
                        </a:solidFill>
                        <a:effectLst/>
                        <a:latin typeface="KaiTi" panose="02010609060101010101" pitchFamily="49" charset="-122"/>
                        <a:ea typeface="KaiTi" panose="02010609060101010101" pitchFamily="49" charset="-122"/>
                      </a:endParaRPr>
                    </a:p>
                  </a:txBody>
                  <a:tcPr marL="6425" marR="6425" marT="6425" marB="0" anchor="ctr"/>
                </a:tc>
                <a:tc>
                  <a:txBody>
                    <a:bodyPr/>
                    <a:lstStyle/>
                    <a:p>
                      <a:pPr algn="ctr" fontAlgn="ctr">
                        <a:buNone/>
                      </a:pPr>
                      <a:r>
                        <a:rPr lang="en-US" sz="2000" u="none" strike="noStrike">
                          <a:solidFill>
                            <a:schemeClr val="bg1"/>
                          </a:solidFill>
                          <a:effectLst/>
                          <a:latin typeface="KaiTi" panose="02010609060101010101" pitchFamily="49" charset="-122"/>
                          <a:ea typeface="KaiTi" panose="02010609060101010101" pitchFamily="49" charset="-122"/>
                        </a:rPr>
                        <a:t>根本問題</a:t>
                      </a:r>
                      <a:endParaRPr lang="en-US" sz="2000" b="1" i="0" u="none" strike="noStrike">
                        <a:solidFill>
                          <a:schemeClr val="bg1"/>
                        </a:solidFill>
                        <a:effectLst/>
                        <a:latin typeface="KaiTi" panose="02010609060101010101" pitchFamily="49" charset="-122"/>
                        <a:ea typeface="KaiTi" panose="02010609060101010101" pitchFamily="49" charset="-122"/>
                      </a:endParaRPr>
                    </a:p>
                  </a:txBody>
                  <a:tcPr marL="6425" marR="6425" marT="6425" marB="0" anchor="ctr"/>
                </a:tc>
                <a:extLst>
                  <a:ext uri="{0D108BD9-81ED-4DB2-BD59-A6C34878D82A}">
                    <a16:rowId xmlns:a16="http://schemas.microsoft.com/office/drawing/2014/main" val="3627079384"/>
                  </a:ext>
                </a:extLst>
              </a:tr>
              <a:tr h="869939">
                <a:tc>
                  <a:txBody>
                    <a:bodyPr/>
                    <a:lstStyle/>
                    <a:p>
                      <a:pPr algn="ctr" fontAlgn="ctr">
                        <a:buNone/>
                      </a:pPr>
                      <a:r>
                        <a:rPr lang="en-US" sz="2000" u="none" strike="noStrike" dirty="0" err="1">
                          <a:solidFill>
                            <a:schemeClr val="bg1"/>
                          </a:solidFill>
                          <a:effectLst/>
                          <a:latin typeface="KaiTi" panose="02010609060101010101" pitchFamily="49" charset="-122"/>
                          <a:ea typeface="KaiTi" panose="02010609060101010101" pitchFamily="49" charset="-122"/>
                        </a:rPr>
                        <a:t>害怕敵人</a:t>
                      </a:r>
                      <a:endParaRPr lang="en-US" sz="2000" b="0" i="0" u="none" strike="noStrike" dirty="0">
                        <a:solidFill>
                          <a:schemeClr val="bg1"/>
                        </a:solidFill>
                        <a:effectLst/>
                        <a:latin typeface="KaiTi" panose="02010609060101010101" pitchFamily="49" charset="-122"/>
                        <a:ea typeface="KaiTi" panose="02010609060101010101" pitchFamily="49" charset="-122"/>
                      </a:endParaRPr>
                    </a:p>
                  </a:txBody>
                  <a:tcPr marL="6425" marR="6425" marT="6425" marB="0" anchor="ctr"/>
                </a:tc>
                <a:tc>
                  <a:txBody>
                    <a:bodyPr/>
                    <a:lstStyle/>
                    <a:p>
                      <a:pPr algn="l" fontAlgn="ctr">
                        <a:buNone/>
                      </a:pPr>
                      <a:r>
                        <a:rPr lang="en-US" sz="2000" u="none" strike="noStrike">
                          <a:solidFill>
                            <a:schemeClr val="bg1"/>
                          </a:solidFill>
                          <a:effectLst/>
                          <a:latin typeface="KaiTi" panose="02010609060101010101" pitchFamily="49" charset="-122"/>
                          <a:ea typeface="KaiTi" panose="02010609060101010101" pitchFamily="49" charset="-122"/>
                        </a:rPr>
                        <a:t>公司裁員</a:t>
                      </a:r>
                      <a:br>
                        <a:rPr lang="en-US" sz="2000" u="none" strike="noStrike">
                          <a:solidFill>
                            <a:schemeClr val="bg1"/>
                          </a:solidFill>
                          <a:effectLst/>
                          <a:latin typeface="KaiTi" panose="02010609060101010101" pitchFamily="49" charset="-122"/>
                          <a:ea typeface="KaiTi" panose="02010609060101010101" pitchFamily="49" charset="-122"/>
                        </a:rPr>
                      </a:br>
                      <a:r>
                        <a:rPr lang="en-US" sz="2000" u="none" strike="noStrike">
                          <a:solidFill>
                            <a:schemeClr val="bg1"/>
                          </a:solidFill>
                          <a:effectLst/>
                          <a:latin typeface="KaiTi" panose="02010609060101010101" pitchFamily="49" charset="-122"/>
                          <a:ea typeface="KaiTi" panose="02010609060101010101" pitchFamily="49" charset="-122"/>
                        </a:rPr>
                        <a:t>身體有問題</a:t>
                      </a:r>
                      <a:br>
                        <a:rPr lang="en-US" sz="2000" u="none" strike="noStrike">
                          <a:solidFill>
                            <a:schemeClr val="bg1"/>
                          </a:solidFill>
                          <a:effectLst/>
                          <a:latin typeface="KaiTi" panose="02010609060101010101" pitchFamily="49" charset="-122"/>
                          <a:ea typeface="KaiTi" panose="02010609060101010101" pitchFamily="49" charset="-122"/>
                        </a:rPr>
                      </a:br>
                      <a:r>
                        <a:rPr lang="en-US" sz="2000" u="none" strike="noStrike">
                          <a:solidFill>
                            <a:schemeClr val="bg1"/>
                          </a:solidFill>
                          <a:effectLst/>
                          <a:latin typeface="KaiTi" panose="02010609060101010101" pitchFamily="49" charset="-122"/>
                          <a:ea typeface="KaiTi" panose="02010609060101010101" pitchFamily="49" charset="-122"/>
                        </a:rPr>
                        <a:t>經濟壓力增加</a:t>
                      </a:r>
                      <a:endParaRPr lang="en-US" sz="2000" b="0" i="0" u="none" strike="noStrike">
                        <a:solidFill>
                          <a:schemeClr val="bg1"/>
                        </a:solidFill>
                        <a:effectLst/>
                        <a:latin typeface="KaiTi" panose="02010609060101010101" pitchFamily="49" charset="-122"/>
                        <a:ea typeface="KaiTi" panose="02010609060101010101" pitchFamily="49" charset="-122"/>
                      </a:endParaRPr>
                    </a:p>
                  </a:txBody>
                  <a:tcPr marL="6425" marR="6425" marT="6425" marB="0" anchor="ctr"/>
                </a:tc>
                <a:tc>
                  <a:txBody>
                    <a:bodyPr/>
                    <a:lstStyle/>
                    <a:p>
                      <a:pPr algn="ctr" fontAlgn="ctr">
                        <a:buNone/>
                      </a:pPr>
                      <a:r>
                        <a:rPr lang="en-US" sz="2000" u="none" strike="noStrike">
                          <a:solidFill>
                            <a:schemeClr val="bg1"/>
                          </a:solidFill>
                          <a:effectLst/>
                          <a:latin typeface="KaiTi" panose="02010609060101010101" pitchFamily="49" charset="-122"/>
                          <a:ea typeface="KaiTi" panose="02010609060101010101" pitchFamily="49" charset="-122"/>
                        </a:rPr>
                        <a:t>當危機來臨時，只看見困難</a:t>
                      </a:r>
                      <a:endParaRPr lang="en-US" sz="2000" b="0" i="0" u="none" strike="noStrike">
                        <a:solidFill>
                          <a:schemeClr val="bg1"/>
                        </a:solidFill>
                        <a:effectLst/>
                        <a:latin typeface="KaiTi" panose="02010609060101010101" pitchFamily="49" charset="-122"/>
                        <a:ea typeface="KaiTi" panose="02010609060101010101" pitchFamily="49" charset="-122"/>
                      </a:endParaRPr>
                    </a:p>
                  </a:txBody>
                  <a:tcPr marL="6425" marR="6425" marT="6425" marB="0" anchor="ctr"/>
                </a:tc>
                <a:extLst>
                  <a:ext uri="{0D108BD9-81ED-4DB2-BD59-A6C34878D82A}">
                    <a16:rowId xmlns:a16="http://schemas.microsoft.com/office/drawing/2014/main" val="4254597701"/>
                  </a:ext>
                </a:extLst>
              </a:tr>
              <a:tr h="869939">
                <a:tc>
                  <a:txBody>
                    <a:bodyPr/>
                    <a:lstStyle/>
                    <a:p>
                      <a:pPr algn="ctr" fontAlgn="ctr">
                        <a:buNone/>
                      </a:pPr>
                      <a:r>
                        <a:rPr lang="en-US" sz="2000" u="none" strike="noStrike" dirty="0" err="1">
                          <a:solidFill>
                            <a:schemeClr val="bg1"/>
                          </a:solidFill>
                          <a:effectLst/>
                          <a:latin typeface="KaiTi" panose="02010609060101010101" pitchFamily="49" charset="-122"/>
                          <a:ea typeface="KaiTi" panose="02010609060101010101" pitchFamily="49" charset="-122"/>
                        </a:rPr>
                        <a:t>沒有水喝</a:t>
                      </a:r>
                      <a:endParaRPr lang="en-US" sz="2000" b="0" i="0" u="none" strike="noStrike" dirty="0">
                        <a:solidFill>
                          <a:schemeClr val="bg1"/>
                        </a:solidFill>
                        <a:effectLst/>
                        <a:latin typeface="KaiTi" panose="02010609060101010101" pitchFamily="49" charset="-122"/>
                        <a:ea typeface="KaiTi" panose="02010609060101010101" pitchFamily="49" charset="-122"/>
                      </a:endParaRPr>
                    </a:p>
                  </a:txBody>
                  <a:tcPr marL="6425" marR="6425" marT="6425" marB="0" anchor="ctr"/>
                </a:tc>
                <a:tc>
                  <a:txBody>
                    <a:bodyPr/>
                    <a:lstStyle/>
                    <a:p>
                      <a:pPr algn="l" fontAlgn="ctr">
                        <a:buNone/>
                      </a:pPr>
                      <a:r>
                        <a:rPr lang="en-US" sz="2000" u="none" strike="noStrike" dirty="0" err="1">
                          <a:solidFill>
                            <a:schemeClr val="bg1"/>
                          </a:solidFill>
                          <a:effectLst/>
                          <a:latin typeface="KaiTi" panose="02010609060101010101" pitchFamily="49" charset="-122"/>
                          <a:ea typeface="KaiTi" panose="02010609060101010101" pitchFamily="49" charset="-122"/>
                        </a:rPr>
                        <a:t>孩子沒有想像中努力</a:t>
                      </a:r>
                      <a:br>
                        <a:rPr lang="en-US" sz="2000" u="none" strike="noStrike" dirty="0">
                          <a:solidFill>
                            <a:schemeClr val="bg1"/>
                          </a:solidFill>
                          <a:effectLst/>
                          <a:latin typeface="KaiTi" panose="02010609060101010101" pitchFamily="49" charset="-122"/>
                          <a:ea typeface="KaiTi" panose="02010609060101010101" pitchFamily="49" charset="-122"/>
                        </a:rPr>
                      </a:br>
                      <a:r>
                        <a:rPr lang="en-US" sz="2000" u="none" strike="noStrike" dirty="0" err="1">
                          <a:solidFill>
                            <a:schemeClr val="bg1"/>
                          </a:solidFill>
                          <a:effectLst/>
                          <a:latin typeface="KaiTi" panose="02010609060101010101" pitchFamily="49" charset="-122"/>
                          <a:ea typeface="KaiTi" panose="02010609060101010101" pitchFamily="49" charset="-122"/>
                        </a:rPr>
                        <a:t>教會沒有想像中完美</a:t>
                      </a:r>
                      <a:endParaRPr lang="en-US" sz="2000" b="0" i="0" u="none" strike="noStrike" dirty="0">
                        <a:solidFill>
                          <a:schemeClr val="bg1"/>
                        </a:solidFill>
                        <a:effectLst/>
                        <a:latin typeface="KaiTi" panose="02010609060101010101" pitchFamily="49" charset="-122"/>
                        <a:ea typeface="KaiTi" panose="02010609060101010101" pitchFamily="49" charset="-122"/>
                      </a:endParaRPr>
                    </a:p>
                  </a:txBody>
                  <a:tcPr marL="6425" marR="6425" marT="6425" marB="0" anchor="ctr"/>
                </a:tc>
                <a:tc>
                  <a:txBody>
                    <a:bodyPr/>
                    <a:lstStyle/>
                    <a:p>
                      <a:pPr algn="ctr" fontAlgn="ctr">
                        <a:buNone/>
                      </a:pPr>
                      <a:r>
                        <a:rPr lang="en-US" sz="2000" u="none" strike="noStrike">
                          <a:solidFill>
                            <a:schemeClr val="bg1"/>
                          </a:solidFill>
                          <a:effectLst/>
                          <a:latin typeface="KaiTi" panose="02010609060101010101" pitchFamily="49" charset="-122"/>
                          <a:ea typeface="KaiTi" panose="02010609060101010101" pitchFamily="49" charset="-122"/>
                        </a:rPr>
                        <a:t>事情沒有照我的期待</a:t>
                      </a:r>
                      <a:endParaRPr lang="en-US" sz="2000" b="0" i="0" u="none" strike="noStrike">
                        <a:solidFill>
                          <a:schemeClr val="bg1"/>
                        </a:solidFill>
                        <a:effectLst/>
                        <a:latin typeface="KaiTi" panose="02010609060101010101" pitchFamily="49" charset="-122"/>
                        <a:ea typeface="KaiTi" panose="02010609060101010101" pitchFamily="49" charset="-122"/>
                      </a:endParaRPr>
                    </a:p>
                  </a:txBody>
                  <a:tcPr marL="6425" marR="6425" marT="6425" marB="0" anchor="ctr"/>
                </a:tc>
                <a:extLst>
                  <a:ext uri="{0D108BD9-81ED-4DB2-BD59-A6C34878D82A}">
                    <a16:rowId xmlns:a16="http://schemas.microsoft.com/office/drawing/2014/main" val="3271367884"/>
                  </a:ext>
                </a:extLst>
              </a:tr>
              <a:tr h="869939">
                <a:tc>
                  <a:txBody>
                    <a:bodyPr/>
                    <a:lstStyle/>
                    <a:p>
                      <a:pPr algn="ctr" fontAlgn="ctr">
                        <a:buNone/>
                      </a:pPr>
                      <a:r>
                        <a:rPr lang="en-US" sz="2000" u="none" strike="noStrike" dirty="0" err="1">
                          <a:solidFill>
                            <a:schemeClr val="bg1"/>
                          </a:solidFill>
                          <a:effectLst/>
                          <a:latin typeface="KaiTi" panose="02010609060101010101" pitchFamily="49" charset="-122"/>
                          <a:ea typeface="KaiTi" panose="02010609060101010101" pitchFamily="49" charset="-122"/>
                        </a:rPr>
                        <a:t>沒有食物</a:t>
                      </a:r>
                      <a:endParaRPr lang="en-US" sz="2000" b="0" i="0" u="none" strike="noStrike" dirty="0">
                        <a:solidFill>
                          <a:schemeClr val="bg1"/>
                        </a:solidFill>
                        <a:effectLst/>
                        <a:latin typeface="KaiTi" panose="02010609060101010101" pitchFamily="49" charset="-122"/>
                        <a:ea typeface="KaiTi" panose="02010609060101010101" pitchFamily="49" charset="-122"/>
                      </a:endParaRPr>
                    </a:p>
                  </a:txBody>
                  <a:tcPr marL="6425" marR="6425" marT="6425" marB="0" anchor="ctr"/>
                </a:tc>
                <a:tc>
                  <a:txBody>
                    <a:bodyPr/>
                    <a:lstStyle/>
                    <a:p>
                      <a:pPr algn="l" fontAlgn="ctr">
                        <a:buNone/>
                      </a:pPr>
                      <a:r>
                        <a:rPr lang="en-US" sz="2000" u="none" strike="noStrike">
                          <a:solidFill>
                            <a:schemeClr val="bg1"/>
                          </a:solidFill>
                          <a:effectLst/>
                          <a:latin typeface="KaiTi" panose="02010609060101010101" pitchFamily="49" charset="-122"/>
                          <a:ea typeface="KaiTi" panose="02010609060101010101" pitchFamily="49" charset="-122"/>
                        </a:rPr>
                        <a:t>如果薪水再高一點……</a:t>
                      </a:r>
                      <a:br>
                        <a:rPr lang="en-US" sz="2000" u="none" strike="noStrike">
                          <a:solidFill>
                            <a:schemeClr val="bg1"/>
                          </a:solidFill>
                          <a:effectLst/>
                          <a:latin typeface="KaiTi" panose="02010609060101010101" pitchFamily="49" charset="-122"/>
                          <a:ea typeface="KaiTi" panose="02010609060101010101" pitchFamily="49" charset="-122"/>
                        </a:rPr>
                      </a:br>
                      <a:r>
                        <a:rPr lang="en-US" sz="2000" u="none" strike="noStrike">
                          <a:solidFill>
                            <a:schemeClr val="bg1"/>
                          </a:solidFill>
                          <a:effectLst/>
                          <a:latin typeface="KaiTi" panose="02010609060101010101" pitchFamily="49" charset="-122"/>
                          <a:ea typeface="KaiTi" panose="02010609060101010101" pitchFamily="49" charset="-122"/>
                        </a:rPr>
                        <a:t>如果房子再大一點……</a:t>
                      </a:r>
                      <a:br>
                        <a:rPr lang="en-US" sz="2000" u="none" strike="noStrike">
                          <a:solidFill>
                            <a:schemeClr val="bg1"/>
                          </a:solidFill>
                          <a:effectLst/>
                          <a:latin typeface="KaiTi" panose="02010609060101010101" pitchFamily="49" charset="-122"/>
                          <a:ea typeface="KaiTi" panose="02010609060101010101" pitchFamily="49" charset="-122"/>
                        </a:rPr>
                      </a:br>
                      <a:r>
                        <a:rPr lang="en-US" sz="2000" u="none" strike="noStrike">
                          <a:solidFill>
                            <a:schemeClr val="bg1"/>
                          </a:solidFill>
                          <a:effectLst/>
                          <a:latin typeface="KaiTi" panose="02010609060101010101" pitchFamily="49" charset="-122"/>
                          <a:ea typeface="KaiTi" panose="02010609060101010101" pitchFamily="49" charset="-122"/>
                        </a:rPr>
                        <a:t>如果退休金更多……</a:t>
                      </a:r>
                      <a:endParaRPr lang="en-US" sz="2000" b="0" i="0" u="none" strike="noStrike">
                        <a:solidFill>
                          <a:schemeClr val="bg1"/>
                        </a:solidFill>
                        <a:effectLst/>
                        <a:latin typeface="KaiTi" panose="02010609060101010101" pitchFamily="49" charset="-122"/>
                        <a:ea typeface="KaiTi" panose="02010609060101010101" pitchFamily="49" charset="-122"/>
                      </a:endParaRPr>
                    </a:p>
                  </a:txBody>
                  <a:tcPr marL="6425" marR="6425" marT="6425" marB="0" anchor="ctr"/>
                </a:tc>
                <a:tc>
                  <a:txBody>
                    <a:bodyPr/>
                    <a:lstStyle/>
                    <a:p>
                      <a:pPr algn="ctr" fontAlgn="ctr">
                        <a:buNone/>
                      </a:pPr>
                      <a:r>
                        <a:rPr lang="en-US" sz="2000" u="none" strike="noStrike">
                          <a:solidFill>
                            <a:schemeClr val="bg1"/>
                          </a:solidFill>
                          <a:effectLst/>
                          <a:latin typeface="KaiTi" panose="02010609060101010101" pitchFamily="49" charset="-122"/>
                          <a:ea typeface="KaiTi" panose="02010609060101010101" pitchFamily="49" charset="-122"/>
                        </a:rPr>
                        <a:t>忘記神恩典</a:t>
                      </a:r>
                      <a:endParaRPr lang="en-US" sz="2000" b="0" i="0" u="none" strike="noStrike">
                        <a:solidFill>
                          <a:schemeClr val="bg1"/>
                        </a:solidFill>
                        <a:effectLst/>
                        <a:latin typeface="KaiTi" panose="02010609060101010101" pitchFamily="49" charset="-122"/>
                        <a:ea typeface="KaiTi" panose="02010609060101010101" pitchFamily="49" charset="-122"/>
                      </a:endParaRPr>
                    </a:p>
                  </a:txBody>
                  <a:tcPr marL="6425" marR="6425" marT="6425" marB="0" anchor="ctr"/>
                </a:tc>
                <a:extLst>
                  <a:ext uri="{0D108BD9-81ED-4DB2-BD59-A6C34878D82A}">
                    <a16:rowId xmlns:a16="http://schemas.microsoft.com/office/drawing/2014/main" val="1961188425"/>
                  </a:ext>
                </a:extLst>
              </a:tr>
              <a:tr h="869939">
                <a:tc>
                  <a:txBody>
                    <a:bodyPr/>
                    <a:lstStyle/>
                    <a:p>
                      <a:pPr algn="ctr" fontAlgn="ctr">
                        <a:buNone/>
                      </a:pPr>
                      <a:r>
                        <a:rPr lang="en-US" sz="2000" u="none" strike="noStrike" dirty="0" err="1">
                          <a:solidFill>
                            <a:schemeClr val="bg1"/>
                          </a:solidFill>
                          <a:effectLst/>
                          <a:latin typeface="KaiTi" panose="02010609060101010101" pitchFamily="49" charset="-122"/>
                          <a:ea typeface="KaiTi" panose="02010609060101010101" pitchFamily="49" charset="-122"/>
                        </a:rPr>
                        <a:t>厭煩嗎哪</a:t>
                      </a:r>
                      <a:endParaRPr lang="en-US" sz="2000" b="0" i="0" u="none" strike="noStrike" dirty="0">
                        <a:solidFill>
                          <a:schemeClr val="bg1"/>
                        </a:solidFill>
                        <a:effectLst/>
                        <a:latin typeface="KaiTi" panose="02010609060101010101" pitchFamily="49" charset="-122"/>
                        <a:ea typeface="KaiTi" panose="02010609060101010101" pitchFamily="49" charset="-122"/>
                      </a:endParaRPr>
                    </a:p>
                  </a:txBody>
                  <a:tcPr marL="6425" marR="6425" marT="6425" marB="0" anchor="ctr"/>
                </a:tc>
                <a:tc>
                  <a:txBody>
                    <a:bodyPr/>
                    <a:lstStyle/>
                    <a:p>
                      <a:pPr algn="l" fontAlgn="ctr">
                        <a:buNone/>
                      </a:pPr>
                      <a:r>
                        <a:rPr lang="en-US" sz="2000" u="none" strike="noStrike" dirty="0" err="1">
                          <a:solidFill>
                            <a:schemeClr val="bg1"/>
                          </a:solidFill>
                          <a:effectLst/>
                          <a:latin typeface="KaiTi" panose="02010609060101010101" pitchFamily="49" charset="-122"/>
                          <a:ea typeface="KaiTi" panose="02010609060101010101" pitchFamily="49" charset="-122"/>
                        </a:rPr>
                        <a:t>靈修沒味道</a:t>
                      </a:r>
                      <a:br>
                        <a:rPr lang="en-US" sz="2000" u="none" strike="noStrike" dirty="0">
                          <a:solidFill>
                            <a:schemeClr val="bg1"/>
                          </a:solidFill>
                          <a:effectLst/>
                          <a:latin typeface="KaiTi" panose="02010609060101010101" pitchFamily="49" charset="-122"/>
                          <a:ea typeface="KaiTi" panose="02010609060101010101" pitchFamily="49" charset="-122"/>
                        </a:rPr>
                      </a:br>
                      <a:r>
                        <a:rPr lang="en-US" sz="2000" u="none" strike="noStrike" dirty="0" err="1">
                          <a:solidFill>
                            <a:schemeClr val="bg1"/>
                          </a:solidFill>
                          <a:effectLst/>
                          <a:latin typeface="KaiTi" panose="02010609060101010101" pitchFamily="49" charset="-122"/>
                          <a:ea typeface="KaiTi" panose="02010609060101010101" pitchFamily="49" charset="-122"/>
                        </a:rPr>
                        <a:t>聚會沒感動</a:t>
                      </a:r>
                      <a:endParaRPr lang="en-US" sz="2000" u="none" strike="noStrike" dirty="0">
                        <a:solidFill>
                          <a:schemeClr val="bg1"/>
                        </a:solidFill>
                        <a:effectLst/>
                        <a:latin typeface="KaiTi" panose="02010609060101010101" pitchFamily="49" charset="-122"/>
                        <a:ea typeface="KaiTi" panose="02010609060101010101" pitchFamily="49" charset="-122"/>
                      </a:endParaRPr>
                    </a:p>
                  </a:txBody>
                  <a:tcPr marL="6425" marR="6425" marT="6425" marB="0" anchor="ctr"/>
                </a:tc>
                <a:tc>
                  <a:txBody>
                    <a:bodyPr/>
                    <a:lstStyle/>
                    <a:p>
                      <a:pPr algn="ctr" fontAlgn="ctr">
                        <a:buNone/>
                      </a:pPr>
                      <a:r>
                        <a:rPr lang="en-US" sz="2000" u="none" strike="noStrike" dirty="0" err="1">
                          <a:solidFill>
                            <a:schemeClr val="bg1"/>
                          </a:solidFill>
                          <a:effectLst/>
                          <a:latin typeface="KaiTi" panose="02010609060101010101" pitchFamily="49" charset="-122"/>
                          <a:ea typeface="KaiTi" panose="02010609060101010101" pitchFamily="49" charset="-122"/>
                        </a:rPr>
                        <a:t>習慣恩典</a:t>
                      </a:r>
                      <a:endParaRPr lang="en-US" sz="2000" b="0" i="0" u="none" strike="noStrike" dirty="0">
                        <a:solidFill>
                          <a:schemeClr val="bg1"/>
                        </a:solidFill>
                        <a:effectLst/>
                        <a:latin typeface="KaiTi" panose="02010609060101010101" pitchFamily="49" charset="-122"/>
                        <a:ea typeface="KaiTi" panose="02010609060101010101" pitchFamily="49" charset="-122"/>
                      </a:endParaRPr>
                    </a:p>
                  </a:txBody>
                  <a:tcPr marL="6425" marR="6425" marT="6425" marB="0" anchor="ctr"/>
                </a:tc>
                <a:extLst>
                  <a:ext uri="{0D108BD9-81ED-4DB2-BD59-A6C34878D82A}">
                    <a16:rowId xmlns:a16="http://schemas.microsoft.com/office/drawing/2014/main" val="45845496"/>
                  </a:ext>
                </a:extLst>
              </a:tr>
              <a:tr h="582101">
                <a:tc>
                  <a:txBody>
                    <a:bodyPr/>
                    <a:lstStyle/>
                    <a:p>
                      <a:pPr algn="ctr" fontAlgn="ctr">
                        <a:buNone/>
                      </a:pPr>
                      <a:r>
                        <a:rPr lang="en-US" sz="2000" u="none" strike="noStrike" dirty="0" err="1">
                          <a:solidFill>
                            <a:schemeClr val="bg1"/>
                          </a:solidFill>
                          <a:effectLst/>
                          <a:latin typeface="KaiTi" panose="02010609060101010101" pitchFamily="49" charset="-122"/>
                          <a:ea typeface="KaiTi" panose="02010609060101010101" pitchFamily="49" charset="-122"/>
                        </a:rPr>
                        <a:t>害怕迦南人</a:t>
                      </a:r>
                      <a:endParaRPr lang="en-US" sz="2000" b="0" i="0" u="none" strike="noStrike" dirty="0">
                        <a:solidFill>
                          <a:schemeClr val="bg1"/>
                        </a:solidFill>
                        <a:effectLst/>
                        <a:latin typeface="KaiTi" panose="02010609060101010101" pitchFamily="49" charset="-122"/>
                        <a:ea typeface="KaiTi" panose="02010609060101010101" pitchFamily="49" charset="-122"/>
                      </a:endParaRPr>
                    </a:p>
                  </a:txBody>
                  <a:tcPr marL="6425" marR="6425" marT="6425" marB="0" anchor="ctr"/>
                </a:tc>
                <a:tc>
                  <a:txBody>
                    <a:bodyPr/>
                    <a:lstStyle/>
                    <a:p>
                      <a:pPr algn="l" fontAlgn="ctr">
                        <a:buNone/>
                      </a:pPr>
                      <a:r>
                        <a:rPr lang="en-US" sz="2000" u="none" strike="noStrike">
                          <a:solidFill>
                            <a:schemeClr val="bg1"/>
                          </a:solidFill>
                          <a:effectLst/>
                          <a:latin typeface="KaiTi" panose="02010609060101010101" pitchFamily="49" charset="-122"/>
                          <a:ea typeface="KaiTi" panose="02010609060101010101" pitchFamily="49" charset="-122"/>
                        </a:rPr>
                        <a:t>害怕服事</a:t>
                      </a:r>
                      <a:br>
                        <a:rPr lang="en-US" sz="2000" u="none" strike="noStrike">
                          <a:solidFill>
                            <a:schemeClr val="bg1"/>
                          </a:solidFill>
                          <a:effectLst/>
                          <a:latin typeface="KaiTi" panose="02010609060101010101" pitchFamily="49" charset="-122"/>
                          <a:ea typeface="KaiTi" panose="02010609060101010101" pitchFamily="49" charset="-122"/>
                        </a:rPr>
                      </a:br>
                      <a:r>
                        <a:rPr lang="en-US" sz="2000" u="none" strike="noStrike">
                          <a:solidFill>
                            <a:schemeClr val="bg1"/>
                          </a:solidFill>
                          <a:effectLst/>
                          <a:latin typeface="KaiTi" panose="02010609060101010101" pitchFamily="49" charset="-122"/>
                          <a:ea typeface="KaiTi" panose="02010609060101010101" pitchFamily="49" charset="-122"/>
                        </a:rPr>
                        <a:t>不願原諒別人</a:t>
                      </a:r>
                      <a:endParaRPr lang="en-US" sz="2000" b="0" i="0" u="none" strike="noStrike">
                        <a:solidFill>
                          <a:schemeClr val="bg1"/>
                        </a:solidFill>
                        <a:effectLst/>
                        <a:latin typeface="KaiTi" panose="02010609060101010101" pitchFamily="49" charset="-122"/>
                        <a:ea typeface="KaiTi" panose="02010609060101010101" pitchFamily="49" charset="-122"/>
                      </a:endParaRPr>
                    </a:p>
                  </a:txBody>
                  <a:tcPr marL="6425" marR="6425" marT="6425" marB="0" anchor="ctr"/>
                </a:tc>
                <a:tc>
                  <a:txBody>
                    <a:bodyPr/>
                    <a:lstStyle/>
                    <a:p>
                      <a:pPr algn="ctr" fontAlgn="ctr">
                        <a:buNone/>
                      </a:pPr>
                      <a:r>
                        <a:rPr lang="en-US" sz="2000" u="none" strike="noStrike">
                          <a:solidFill>
                            <a:schemeClr val="bg1"/>
                          </a:solidFill>
                          <a:effectLst/>
                          <a:latin typeface="KaiTi" panose="02010609060101010101" pitchFamily="49" charset="-122"/>
                          <a:ea typeface="KaiTi" panose="02010609060101010101" pitchFamily="49" charset="-122"/>
                        </a:rPr>
                        <a:t>只看見困難，不看見應許</a:t>
                      </a:r>
                      <a:endParaRPr lang="en-US" sz="2000" b="0" i="0" u="none" strike="noStrike">
                        <a:solidFill>
                          <a:schemeClr val="bg1"/>
                        </a:solidFill>
                        <a:effectLst/>
                        <a:latin typeface="KaiTi" panose="02010609060101010101" pitchFamily="49" charset="-122"/>
                        <a:ea typeface="KaiTi" panose="02010609060101010101" pitchFamily="49" charset="-122"/>
                      </a:endParaRPr>
                    </a:p>
                  </a:txBody>
                  <a:tcPr marL="6425" marR="6425" marT="6425" marB="0" anchor="ctr"/>
                </a:tc>
                <a:extLst>
                  <a:ext uri="{0D108BD9-81ED-4DB2-BD59-A6C34878D82A}">
                    <a16:rowId xmlns:a16="http://schemas.microsoft.com/office/drawing/2014/main" val="3289684395"/>
                  </a:ext>
                </a:extLst>
              </a:tr>
              <a:tr h="869939">
                <a:tc>
                  <a:txBody>
                    <a:bodyPr/>
                    <a:lstStyle/>
                    <a:p>
                      <a:pPr algn="ctr" fontAlgn="ctr">
                        <a:buNone/>
                      </a:pPr>
                      <a:r>
                        <a:rPr lang="en-US" sz="2000" dirty="0" err="1">
                          <a:solidFill>
                            <a:schemeClr val="bg1"/>
                          </a:solidFill>
                          <a:latin typeface="KaiTi" panose="02010609060101010101" pitchFamily="49" charset="-122"/>
                          <a:ea typeface="KaiTi" panose="02010609060101010101" pitchFamily="49" charset="-122"/>
                        </a:rPr>
                        <a:t>攻擊摩西</a:t>
                      </a:r>
                      <a:endParaRPr lang="en-US" sz="2000" b="0" i="0" u="none" strike="noStrike" dirty="0">
                        <a:solidFill>
                          <a:schemeClr val="bg1"/>
                        </a:solidFill>
                        <a:effectLst/>
                        <a:latin typeface="KaiTi" panose="02010609060101010101" pitchFamily="49" charset="-122"/>
                        <a:ea typeface="KaiTi" panose="02010609060101010101" pitchFamily="49" charset="-122"/>
                      </a:endParaRPr>
                    </a:p>
                  </a:txBody>
                  <a:tcPr marL="6425" marR="6425" marT="6425" marB="0" anchor="ctr"/>
                </a:tc>
                <a:tc>
                  <a:txBody>
                    <a:bodyPr/>
                    <a:lstStyle/>
                    <a:p>
                      <a:pPr algn="l" fontAlgn="ctr">
                        <a:buNone/>
                      </a:pPr>
                      <a:r>
                        <a:rPr lang="en-US" sz="2000" u="none" strike="noStrike" dirty="0" err="1">
                          <a:solidFill>
                            <a:schemeClr val="bg1"/>
                          </a:solidFill>
                          <a:effectLst/>
                          <a:latin typeface="KaiTi" panose="02010609060101010101" pitchFamily="49" charset="-122"/>
                          <a:ea typeface="KaiTi" panose="02010609060101010101" pitchFamily="49" charset="-122"/>
                        </a:rPr>
                        <a:t>詩歌不好</a:t>
                      </a:r>
                      <a:r>
                        <a:rPr lang="zh-TW" altLang="en-US" sz="2000" u="none" strike="noStrike" dirty="0">
                          <a:solidFill>
                            <a:schemeClr val="bg1"/>
                          </a:solidFill>
                          <a:effectLst/>
                          <a:latin typeface="KaiTi" panose="02010609060101010101" pitchFamily="49" charset="-122"/>
                          <a:ea typeface="KaiTi" panose="02010609060101010101" pitchFamily="49" charset="-122"/>
                        </a:rPr>
                        <a:t>聽</a:t>
                      </a:r>
                      <a:br>
                        <a:rPr lang="en-US" sz="2000" u="none" strike="noStrike" dirty="0">
                          <a:solidFill>
                            <a:schemeClr val="bg1"/>
                          </a:solidFill>
                          <a:effectLst/>
                          <a:latin typeface="KaiTi" panose="02010609060101010101" pitchFamily="49" charset="-122"/>
                          <a:ea typeface="KaiTi" panose="02010609060101010101" pitchFamily="49" charset="-122"/>
                        </a:rPr>
                      </a:br>
                      <a:r>
                        <a:rPr lang="en-US" sz="2000" u="none" strike="noStrike" dirty="0" err="1">
                          <a:solidFill>
                            <a:schemeClr val="bg1"/>
                          </a:solidFill>
                          <a:effectLst/>
                          <a:latin typeface="KaiTi" panose="02010609060101010101" pitchFamily="49" charset="-122"/>
                          <a:ea typeface="KaiTi" panose="02010609060101010101" pitchFamily="49" charset="-122"/>
                        </a:rPr>
                        <a:t>配偶做不好</a:t>
                      </a:r>
                      <a:br>
                        <a:rPr lang="en-US" sz="2000" u="none" strike="noStrike" dirty="0">
                          <a:solidFill>
                            <a:schemeClr val="bg1"/>
                          </a:solidFill>
                          <a:effectLst/>
                          <a:latin typeface="KaiTi" panose="02010609060101010101" pitchFamily="49" charset="-122"/>
                          <a:ea typeface="KaiTi" panose="02010609060101010101" pitchFamily="49" charset="-122"/>
                        </a:rPr>
                      </a:br>
                      <a:r>
                        <a:rPr lang="en-US" sz="2000" u="none" strike="noStrike" dirty="0" err="1">
                          <a:solidFill>
                            <a:schemeClr val="bg1"/>
                          </a:solidFill>
                          <a:effectLst/>
                          <a:latin typeface="KaiTi" panose="02010609060101010101" pitchFamily="49" charset="-122"/>
                          <a:ea typeface="KaiTi" panose="02010609060101010101" pitchFamily="49" charset="-122"/>
                        </a:rPr>
                        <a:t>教會沒有關心我</a:t>
                      </a:r>
                      <a:endParaRPr lang="en-US" sz="2000" b="0" i="0" u="none" strike="noStrike" dirty="0">
                        <a:solidFill>
                          <a:schemeClr val="bg1"/>
                        </a:solidFill>
                        <a:effectLst/>
                        <a:latin typeface="KaiTi" panose="02010609060101010101" pitchFamily="49" charset="-122"/>
                        <a:ea typeface="KaiTi" panose="02010609060101010101" pitchFamily="49" charset="-122"/>
                      </a:endParaRPr>
                    </a:p>
                  </a:txBody>
                  <a:tcPr marL="6425" marR="6425" marT="6425" marB="0" anchor="ctr"/>
                </a:tc>
                <a:tc>
                  <a:txBody>
                    <a:bodyPr/>
                    <a:lstStyle/>
                    <a:p>
                      <a:pPr algn="ctr" fontAlgn="ctr">
                        <a:buNone/>
                      </a:pPr>
                      <a:r>
                        <a:rPr lang="en-US" sz="2000" u="none" strike="noStrike">
                          <a:solidFill>
                            <a:schemeClr val="bg1"/>
                          </a:solidFill>
                          <a:effectLst/>
                          <a:latin typeface="KaiTi" panose="02010609060101010101" pitchFamily="49" charset="-122"/>
                          <a:ea typeface="KaiTi" panose="02010609060101010101" pitchFamily="49" charset="-122"/>
                        </a:rPr>
                        <a:t>容易批評，不願承擔</a:t>
                      </a:r>
                      <a:endParaRPr lang="en-US" sz="2000" b="0" i="0" u="none" strike="noStrike">
                        <a:solidFill>
                          <a:schemeClr val="bg1"/>
                        </a:solidFill>
                        <a:effectLst/>
                        <a:latin typeface="KaiTi" panose="02010609060101010101" pitchFamily="49" charset="-122"/>
                        <a:ea typeface="KaiTi" panose="02010609060101010101" pitchFamily="49" charset="-122"/>
                      </a:endParaRPr>
                    </a:p>
                  </a:txBody>
                  <a:tcPr marL="6425" marR="6425" marT="6425" marB="0" anchor="ctr"/>
                </a:tc>
                <a:extLst>
                  <a:ext uri="{0D108BD9-81ED-4DB2-BD59-A6C34878D82A}">
                    <a16:rowId xmlns:a16="http://schemas.microsoft.com/office/drawing/2014/main" val="3260122503"/>
                  </a:ext>
                </a:extLst>
              </a:tr>
              <a:tr h="869939">
                <a:tc>
                  <a:txBody>
                    <a:bodyPr/>
                    <a:lstStyle/>
                    <a:p>
                      <a:pPr algn="ctr" fontAlgn="ctr">
                        <a:buNone/>
                      </a:pPr>
                      <a:r>
                        <a:rPr lang="en-US" sz="2000" u="none" strike="noStrike" dirty="0" err="1">
                          <a:solidFill>
                            <a:schemeClr val="bg1"/>
                          </a:solidFill>
                          <a:effectLst/>
                          <a:latin typeface="KaiTi" panose="02010609060101010101" pitchFamily="49" charset="-122"/>
                          <a:ea typeface="KaiTi" panose="02010609060101010101" pitchFamily="49" charset="-122"/>
                        </a:rPr>
                        <a:t>道路艱難</a:t>
                      </a:r>
                      <a:endParaRPr lang="en-US" sz="2000" b="0" i="0" u="none" strike="noStrike" dirty="0">
                        <a:solidFill>
                          <a:schemeClr val="bg1"/>
                        </a:solidFill>
                        <a:effectLst/>
                        <a:latin typeface="KaiTi" panose="02010609060101010101" pitchFamily="49" charset="-122"/>
                        <a:ea typeface="KaiTi" panose="02010609060101010101" pitchFamily="49" charset="-122"/>
                      </a:endParaRPr>
                    </a:p>
                  </a:txBody>
                  <a:tcPr marL="6425" marR="6425" marT="6425" marB="0" anchor="ctr"/>
                </a:tc>
                <a:tc>
                  <a:txBody>
                    <a:bodyPr/>
                    <a:lstStyle/>
                    <a:p>
                      <a:pPr algn="l" fontAlgn="ctr">
                        <a:buNone/>
                      </a:pPr>
                      <a:r>
                        <a:rPr lang="en-US" sz="2000" u="none" strike="noStrike" dirty="0" err="1">
                          <a:solidFill>
                            <a:schemeClr val="bg1"/>
                          </a:solidFill>
                          <a:effectLst/>
                          <a:latin typeface="KaiTi" panose="02010609060101010101" pitchFamily="49" charset="-122"/>
                          <a:ea typeface="KaiTi" panose="02010609060101010101" pitchFamily="49" charset="-122"/>
                        </a:rPr>
                        <a:t>工作壓力太大</a:t>
                      </a:r>
                      <a:br>
                        <a:rPr lang="en-US" sz="2000" u="none" strike="noStrike" dirty="0">
                          <a:solidFill>
                            <a:schemeClr val="bg1"/>
                          </a:solidFill>
                          <a:effectLst/>
                          <a:latin typeface="KaiTi" panose="02010609060101010101" pitchFamily="49" charset="-122"/>
                          <a:ea typeface="KaiTi" panose="02010609060101010101" pitchFamily="49" charset="-122"/>
                        </a:rPr>
                      </a:br>
                      <a:r>
                        <a:rPr lang="en-US" sz="2000" u="none" strike="noStrike" dirty="0" err="1">
                          <a:solidFill>
                            <a:schemeClr val="bg1"/>
                          </a:solidFill>
                          <a:effectLst/>
                          <a:latin typeface="KaiTi" panose="02010609060101010101" pitchFamily="49" charset="-122"/>
                          <a:ea typeface="KaiTi" panose="02010609060101010101" pitchFamily="49" charset="-122"/>
                        </a:rPr>
                        <a:t>老闆不公平</a:t>
                      </a:r>
                      <a:br>
                        <a:rPr lang="en-US" sz="2000" u="none" strike="noStrike" dirty="0">
                          <a:solidFill>
                            <a:schemeClr val="bg1"/>
                          </a:solidFill>
                          <a:effectLst/>
                          <a:latin typeface="KaiTi" panose="02010609060101010101" pitchFamily="49" charset="-122"/>
                          <a:ea typeface="KaiTi" panose="02010609060101010101" pitchFamily="49" charset="-122"/>
                        </a:rPr>
                      </a:br>
                      <a:r>
                        <a:rPr lang="en-US" sz="2000" u="none" strike="noStrike" dirty="0" err="1">
                          <a:solidFill>
                            <a:schemeClr val="bg1"/>
                          </a:solidFill>
                          <a:effectLst/>
                          <a:latin typeface="KaiTi" panose="02010609060101010101" pitchFamily="49" charset="-122"/>
                          <a:ea typeface="KaiTi" panose="02010609060101010101" pitchFamily="49" charset="-122"/>
                        </a:rPr>
                        <a:t>同事難相處</a:t>
                      </a:r>
                      <a:endParaRPr lang="en-US" sz="2000" b="0" i="0" u="none" strike="noStrike" dirty="0">
                        <a:solidFill>
                          <a:schemeClr val="bg1"/>
                        </a:solidFill>
                        <a:effectLst/>
                        <a:latin typeface="KaiTi" panose="02010609060101010101" pitchFamily="49" charset="-122"/>
                        <a:ea typeface="KaiTi" panose="02010609060101010101" pitchFamily="49" charset="-122"/>
                      </a:endParaRPr>
                    </a:p>
                  </a:txBody>
                  <a:tcPr marL="6425" marR="6425" marT="6425" marB="0" anchor="ctr"/>
                </a:tc>
                <a:tc>
                  <a:txBody>
                    <a:bodyPr/>
                    <a:lstStyle/>
                    <a:p>
                      <a:pPr algn="ctr" fontAlgn="ctr">
                        <a:buNone/>
                      </a:pPr>
                      <a:r>
                        <a:rPr lang="en-US" sz="2000" u="none" strike="noStrike" dirty="0" err="1">
                          <a:solidFill>
                            <a:schemeClr val="bg1"/>
                          </a:solidFill>
                          <a:effectLst/>
                          <a:latin typeface="KaiTi" panose="02010609060101010101" pitchFamily="49" charset="-122"/>
                          <a:ea typeface="KaiTi" panose="02010609060101010101" pitchFamily="49" charset="-122"/>
                        </a:rPr>
                        <a:t>難以面對艱難</a:t>
                      </a:r>
                      <a:endParaRPr lang="en-US" sz="2000" b="0" i="0" u="none" strike="noStrike" dirty="0">
                        <a:solidFill>
                          <a:schemeClr val="bg1"/>
                        </a:solidFill>
                        <a:effectLst/>
                        <a:latin typeface="KaiTi" panose="02010609060101010101" pitchFamily="49" charset="-122"/>
                        <a:ea typeface="KaiTi" panose="02010609060101010101" pitchFamily="49" charset="-122"/>
                      </a:endParaRPr>
                    </a:p>
                  </a:txBody>
                  <a:tcPr marL="6425" marR="6425" marT="6425" marB="0" anchor="ctr"/>
                </a:tc>
                <a:extLst>
                  <a:ext uri="{0D108BD9-81ED-4DB2-BD59-A6C34878D82A}">
                    <a16:rowId xmlns:a16="http://schemas.microsoft.com/office/drawing/2014/main" val="1794181304"/>
                  </a:ext>
                </a:extLst>
              </a:tr>
            </a:tbl>
          </a:graphicData>
        </a:graphic>
      </p:graphicFrame>
    </p:spTree>
    <p:extLst>
      <p:ext uri="{BB962C8B-B14F-4D97-AF65-F5344CB8AC3E}">
        <p14:creationId xmlns:p14="http://schemas.microsoft.com/office/powerpoint/2010/main" val="3916140837"/>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5B360E-104A-4B84-FACD-20A8E21DF0E4}"/>
            </a:ext>
          </a:extLst>
        </p:cNvPr>
        <p:cNvGrpSpPr/>
        <p:nvPr/>
      </p:nvGrpSpPr>
      <p:grpSpPr>
        <a:xfrm>
          <a:off x="0" y="0"/>
          <a:ext cx="0" cy="0"/>
          <a:chOff x="0" y="0"/>
          <a:chExt cx="0" cy="0"/>
        </a:xfrm>
      </p:grpSpPr>
      <p:graphicFrame>
        <p:nvGraphicFramePr>
          <p:cNvPr id="11" name="Content Placeholder 10">
            <a:extLst>
              <a:ext uri="{FF2B5EF4-FFF2-40B4-BE49-F238E27FC236}">
                <a16:creationId xmlns:a16="http://schemas.microsoft.com/office/drawing/2014/main" id="{91D2DACD-8643-8FE6-4357-EBCE0469D4AC}"/>
              </a:ext>
            </a:extLst>
          </p:cNvPr>
          <p:cNvGraphicFramePr>
            <a:graphicFrameLocks noGrp="1"/>
          </p:cNvGraphicFramePr>
          <p:nvPr>
            <p:ph idx="1"/>
            <p:extLst>
              <p:ext uri="{D42A27DB-BD31-4B8C-83A1-F6EECF244321}">
                <p14:modId xmlns:p14="http://schemas.microsoft.com/office/powerpoint/2010/main" val="601826871"/>
              </p:ext>
            </p:extLst>
          </p:nvPr>
        </p:nvGraphicFramePr>
        <p:xfrm>
          <a:off x="381000" y="1066800"/>
          <a:ext cx="8458201" cy="4808220"/>
        </p:xfrm>
        <a:graphic>
          <a:graphicData uri="http://schemas.openxmlformats.org/drawingml/2006/table">
            <a:tbl>
              <a:tblPr>
                <a:tableStyleId>{5C22544A-7EE6-4342-B048-85BDC9FD1C3A}</a:tableStyleId>
              </a:tblPr>
              <a:tblGrid>
                <a:gridCol w="1798891">
                  <a:extLst>
                    <a:ext uri="{9D8B030D-6E8A-4147-A177-3AD203B41FA5}">
                      <a16:colId xmlns:a16="http://schemas.microsoft.com/office/drawing/2014/main" val="3688476049"/>
                    </a:ext>
                  </a:extLst>
                </a:gridCol>
                <a:gridCol w="1681890">
                  <a:extLst>
                    <a:ext uri="{9D8B030D-6E8A-4147-A177-3AD203B41FA5}">
                      <a16:colId xmlns:a16="http://schemas.microsoft.com/office/drawing/2014/main" val="2175006115"/>
                    </a:ext>
                  </a:extLst>
                </a:gridCol>
                <a:gridCol w="1623390">
                  <a:extLst>
                    <a:ext uri="{9D8B030D-6E8A-4147-A177-3AD203B41FA5}">
                      <a16:colId xmlns:a16="http://schemas.microsoft.com/office/drawing/2014/main" val="810923571"/>
                    </a:ext>
                  </a:extLst>
                </a:gridCol>
                <a:gridCol w="3354030">
                  <a:extLst>
                    <a:ext uri="{9D8B030D-6E8A-4147-A177-3AD203B41FA5}">
                      <a16:colId xmlns:a16="http://schemas.microsoft.com/office/drawing/2014/main" val="2496331773"/>
                    </a:ext>
                  </a:extLst>
                </a:gridCol>
              </a:tblGrid>
              <a:tr h="352425">
                <a:tc>
                  <a:txBody>
                    <a:bodyPr/>
                    <a:lstStyle/>
                    <a:p>
                      <a:pPr algn="ctr" fontAlgn="ctr">
                        <a:buNone/>
                      </a:pPr>
                      <a:r>
                        <a:rPr lang="en-US" sz="1800" u="none" strike="noStrike" dirty="0" err="1">
                          <a:solidFill>
                            <a:schemeClr val="bg1"/>
                          </a:solidFill>
                          <a:effectLst/>
                          <a:latin typeface="KaiTi" panose="02010609060101010101" pitchFamily="49" charset="-122"/>
                          <a:ea typeface="KaiTi" panose="02010609060101010101" pitchFamily="49" charset="-122"/>
                        </a:rPr>
                        <a:t>以色列人的抱怨</a:t>
                      </a:r>
                      <a:endParaRPr lang="en-US" sz="1800" b="1" i="0" u="none" strike="noStrike" dirty="0">
                        <a:solidFill>
                          <a:schemeClr val="bg1"/>
                        </a:solidFill>
                        <a:effectLst/>
                        <a:latin typeface="KaiTi" panose="02010609060101010101" pitchFamily="49" charset="-122"/>
                        <a:ea typeface="KaiTi" panose="02010609060101010101" pitchFamily="49" charset="-122"/>
                      </a:endParaRPr>
                    </a:p>
                  </a:txBody>
                  <a:tcPr marL="9525" marR="9525" marT="9525" marB="0" anchor="ctr"/>
                </a:tc>
                <a:tc>
                  <a:txBody>
                    <a:bodyPr/>
                    <a:lstStyle/>
                    <a:p>
                      <a:pPr algn="ctr" fontAlgn="ctr">
                        <a:buNone/>
                      </a:pPr>
                      <a:r>
                        <a:rPr lang="en-US" sz="1800" u="none" strike="noStrike" dirty="0" err="1">
                          <a:solidFill>
                            <a:schemeClr val="bg1"/>
                          </a:solidFill>
                          <a:effectLst/>
                          <a:latin typeface="KaiTi" panose="02010609060101010101" pitchFamily="49" charset="-122"/>
                          <a:ea typeface="KaiTi" panose="02010609060101010101" pitchFamily="49" charset="-122"/>
                        </a:rPr>
                        <a:t>今天的抱怨</a:t>
                      </a:r>
                      <a:endParaRPr lang="en-US" sz="1800" b="1" i="0" u="none" strike="noStrike" dirty="0">
                        <a:solidFill>
                          <a:schemeClr val="bg1"/>
                        </a:solidFill>
                        <a:effectLst/>
                        <a:latin typeface="KaiTi" panose="02010609060101010101" pitchFamily="49" charset="-122"/>
                        <a:ea typeface="KaiTi" panose="02010609060101010101" pitchFamily="49" charset="-122"/>
                      </a:endParaRPr>
                    </a:p>
                  </a:txBody>
                  <a:tcPr marL="9525" marR="9525" marT="9525" marB="0" anchor="ctr"/>
                </a:tc>
                <a:tc>
                  <a:txBody>
                    <a:bodyPr/>
                    <a:lstStyle/>
                    <a:p>
                      <a:pPr algn="ctr" fontAlgn="ctr">
                        <a:buNone/>
                      </a:pPr>
                      <a:r>
                        <a:rPr lang="en-US" sz="1800" u="none" strike="noStrike" dirty="0" err="1">
                          <a:solidFill>
                            <a:schemeClr val="bg1"/>
                          </a:solidFill>
                          <a:effectLst/>
                          <a:latin typeface="KaiTi" panose="02010609060101010101" pitchFamily="49" charset="-122"/>
                          <a:ea typeface="KaiTi" panose="02010609060101010101" pitchFamily="49" charset="-122"/>
                        </a:rPr>
                        <a:t>根本問題</a:t>
                      </a:r>
                      <a:endParaRPr lang="en-US" sz="1800" b="1" i="0" u="none" strike="noStrike" dirty="0">
                        <a:solidFill>
                          <a:schemeClr val="bg1"/>
                        </a:solidFill>
                        <a:effectLst/>
                        <a:latin typeface="KaiTi" panose="02010609060101010101" pitchFamily="49" charset="-122"/>
                        <a:ea typeface="KaiTi" panose="02010609060101010101" pitchFamily="49" charset="-122"/>
                      </a:endParaRPr>
                    </a:p>
                  </a:txBody>
                  <a:tcPr marL="9525" marR="9525" marT="9525" marB="0" anchor="ctr"/>
                </a:tc>
                <a:tc>
                  <a:txBody>
                    <a:bodyPr/>
                    <a:lstStyle/>
                    <a:p>
                      <a:pPr algn="ctr" fontAlgn="ctr">
                        <a:buNone/>
                      </a:pPr>
                      <a:r>
                        <a:rPr lang="en-US" sz="1800" u="none" strike="noStrike">
                          <a:solidFill>
                            <a:schemeClr val="bg1"/>
                          </a:solidFill>
                          <a:effectLst/>
                          <a:latin typeface="KaiTi" panose="02010609060101010101" pitchFamily="49" charset="-122"/>
                          <a:ea typeface="KaiTi" panose="02010609060101010101" pitchFamily="49" charset="-122"/>
                        </a:rPr>
                        <a:t>耶穌的「我是」</a:t>
                      </a:r>
                      <a:endParaRPr lang="en-US" sz="1800" b="1" i="0" u="none" strike="noStrike">
                        <a:solidFill>
                          <a:schemeClr val="bg1"/>
                        </a:solidFill>
                        <a:effectLst/>
                        <a:latin typeface="KaiTi" panose="02010609060101010101" pitchFamily="49" charset="-122"/>
                        <a:ea typeface="KaiTi" panose="02010609060101010101" pitchFamily="49" charset="-122"/>
                      </a:endParaRPr>
                    </a:p>
                  </a:txBody>
                  <a:tcPr marL="9525" marR="9525" marT="9525" marB="0" anchor="ctr"/>
                </a:tc>
                <a:extLst>
                  <a:ext uri="{0D108BD9-81ED-4DB2-BD59-A6C34878D82A}">
                    <a16:rowId xmlns:a16="http://schemas.microsoft.com/office/drawing/2014/main" val="153605116"/>
                  </a:ext>
                </a:extLst>
              </a:tr>
              <a:tr h="352425">
                <a:tc>
                  <a:txBody>
                    <a:bodyPr/>
                    <a:lstStyle/>
                    <a:p>
                      <a:pPr algn="l" fontAlgn="ctr">
                        <a:buNone/>
                      </a:pPr>
                      <a:r>
                        <a:rPr lang="en-US" sz="1800" u="none" strike="noStrike" dirty="0" err="1">
                          <a:solidFill>
                            <a:schemeClr val="bg1"/>
                          </a:solidFill>
                          <a:effectLst/>
                          <a:latin typeface="KaiTi" panose="02010609060101010101" pitchFamily="49" charset="-122"/>
                          <a:ea typeface="KaiTi" panose="02010609060101010101" pitchFamily="49" charset="-122"/>
                        </a:rPr>
                        <a:t>害怕敵人</a:t>
                      </a:r>
                      <a:endParaRPr lang="en-US" sz="1800" b="1" i="0" u="none" strike="noStrike" dirty="0">
                        <a:solidFill>
                          <a:schemeClr val="bg1"/>
                        </a:solidFill>
                        <a:effectLst/>
                        <a:latin typeface="KaiTi" panose="02010609060101010101" pitchFamily="49" charset="-122"/>
                        <a:ea typeface="KaiTi" panose="02010609060101010101" pitchFamily="49" charset="-122"/>
                      </a:endParaRPr>
                    </a:p>
                  </a:txBody>
                  <a:tcPr marL="9525" marR="9525" marT="9525" marB="0" anchor="ctr"/>
                </a:tc>
                <a:tc>
                  <a:txBody>
                    <a:bodyPr/>
                    <a:lstStyle/>
                    <a:p>
                      <a:pPr algn="l" fontAlgn="ctr">
                        <a:buNone/>
                      </a:pPr>
                      <a:r>
                        <a:rPr lang="en-US" sz="1800" u="none" strike="noStrike" dirty="0" err="1">
                          <a:solidFill>
                            <a:schemeClr val="bg1"/>
                          </a:solidFill>
                          <a:effectLst/>
                          <a:latin typeface="KaiTi" panose="02010609060101010101" pitchFamily="49" charset="-122"/>
                          <a:ea typeface="KaiTi" panose="02010609060101010101" pitchFamily="49" charset="-122"/>
                        </a:rPr>
                        <a:t>公司裁員、疾病、經濟壓力</a:t>
                      </a:r>
                      <a:endParaRPr lang="en-US" sz="1800" b="0" i="0" u="none" strike="noStrike" dirty="0">
                        <a:solidFill>
                          <a:schemeClr val="bg1"/>
                        </a:solidFill>
                        <a:effectLst/>
                        <a:latin typeface="KaiTi" panose="02010609060101010101" pitchFamily="49" charset="-122"/>
                        <a:ea typeface="KaiTi" panose="02010609060101010101" pitchFamily="49" charset="-122"/>
                      </a:endParaRPr>
                    </a:p>
                  </a:txBody>
                  <a:tcPr marL="9525" marR="9525" marT="9525" marB="0" anchor="ctr"/>
                </a:tc>
                <a:tc>
                  <a:txBody>
                    <a:bodyPr/>
                    <a:lstStyle/>
                    <a:p>
                      <a:pPr algn="l" fontAlgn="ctr">
                        <a:buNone/>
                      </a:pPr>
                      <a:r>
                        <a:rPr lang="en-US" sz="1800" u="none" strike="noStrike" dirty="0" err="1">
                          <a:solidFill>
                            <a:schemeClr val="bg1"/>
                          </a:solidFill>
                          <a:effectLst/>
                          <a:latin typeface="KaiTi" panose="02010609060101010101" pitchFamily="49" charset="-122"/>
                          <a:ea typeface="KaiTi" panose="02010609060101010101" pitchFamily="49" charset="-122"/>
                        </a:rPr>
                        <a:t>只看見危機</a:t>
                      </a:r>
                      <a:endParaRPr lang="en-US" sz="1800" b="0" i="0" u="none" strike="noStrike" dirty="0">
                        <a:solidFill>
                          <a:schemeClr val="bg1"/>
                        </a:solidFill>
                        <a:effectLst/>
                        <a:latin typeface="KaiTi" panose="02010609060101010101" pitchFamily="49" charset="-122"/>
                        <a:ea typeface="KaiTi" panose="02010609060101010101" pitchFamily="49" charset="-122"/>
                      </a:endParaRPr>
                    </a:p>
                  </a:txBody>
                  <a:tcPr marL="9525" marR="9525" marT="9525" marB="0" anchor="ctr"/>
                </a:tc>
                <a:tc>
                  <a:txBody>
                    <a:bodyPr/>
                    <a:lstStyle/>
                    <a:p>
                      <a:pPr algn="l" fontAlgn="ctr">
                        <a:buNone/>
                      </a:pPr>
                      <a:r>
                        <a:rPr lang="en-US" sz="1800" u="none" strike="noStrike" dirty="0">
                          <a:solidFill>
                            <a:srgbClr val="FF0000"/>
                          </a:solidFill>
                          <a:effectLst/>
                          <a:latin typeface="KaiTi" panose="02010609060101010101" pitchFamily="49" charset="-122"/>
                          <a:ea typeface="KaiTi" panose="02010609060101010101" pitchFamily="49" charset="-122"/>
                        </a:rPr>
                        <a:t>我是復活、我是生命（約11:25）</a:t>
                      </a:r>
                      <a:endParaRPr lang="en-US" sz="1800" b="1" i="0" u="none" strike="noStrike" dirty="0">
                        <a:solidFill>
                          <a:srgbClr val="FF0000"/>
                        </a:solidFill>
                        <a:effectLst/>
                        <a:latin typeface="KaiTi" panose="02010609060101010101" pitchFamily="49" charset="-122"/>
                        <a:ea typeface="KaiTi" panose="02010609060101010101" pitchFamily="49" charset="-122"/>
                      </a:endParaRPr>
                    </a:p>
                  </a:txBody>
                  <a:tcPr marL="9525" marR="9525" marT="9525" marB="0" anchor="ctr"/>
                </a:tc>
                <a:extLst>
                  <a:ext uri="{0D108BD9-81ED-4DB2-BD59-A6C34878D82A}">
                    <a16:rowId xmlns:a16="http://schemas.microsoft.com/office/drawing/2014/main" val="1460858799"/>
                  </a:ext>
                </a:extLst>
              </a:tr>
              <a:tr h="352425">
                <a:tc>
                  <a:txBody>
                    <a:bodyPr/>
                    <a:lstStyle/>
                    <a:p>
                      <a:pPr algn="l" fontAlgn="ctr">
                        <a:buNone/>
                      </a:pPr>
                      <a:r>
                        <a:rPr lang="en-US" sz="1800" u="none" strike="noStrike" dirty="0" err="1">
                          <a:solidFill>
                            <a:schemeClr val="bg1"/>
                          </a:solidFill>
                          <a:effectLst/>
                          <a:latin typeface="KaiTi" panose="02010609060101010101" pitchFamily="49" charset="-122"/>
                          <a:ea typeface="KaiTi" panose="02010609060101010101" pitchFamily="49" charset="-122"/>
                        </a:rPr>
                        <a:t>沒有水喝</a:t>
                      </a:r>
                      <a:endParaRPr lang="en-US" sz="1800" b="1" i="0" u="none" strike="noStrike" dirty="0">
                        <a:solidFill>
                          <a:schemeClr val="bg1"/>
                        </a:solidFill>
                        <a:effectLst/>
                        <a:latin typeface="KaiTi" panose="02010609060101010101" pitchFamily="49" charset="-122"/>
                        <a:ea typeface="KaiTi" panose="02010609060101010101" pitchFamily="49" charset="-122"/>
                      </a:endParaRPr>
                    </a:p>
                  </a:txBody>
                  <a:tcPr marL="9525" marR="9525" marT="9525" marB="0" anchor="ctr"/>
                </a:tc>
                <a:tc>
                  <a:txBody>
                    <a:bodyPr/>
                    <a:lstStyle/>
                    <a:p>
                      <a:pPr algn="l" fontAlgn="ctr">
                        <a:buNone/>
                      </a:pPr>
                      <a:r>
                        <a:rPr lang="en-US" sz="1800" u="none" strike="noStrike">
                          <a:solidFill>
                            <a:schemeClr val="bg1"/>
                          </a:solidFill>
                          <a:effectLst/>
                          <a:latin typeface="KaiTi" panose="02010609060101010101" pitchFamily="49" charset="-122"/>
                          <a:ea typeface="KaiTi" panose="02010609060101010101" pitchFamily="49" charset="-122"/>
                        </a:rPr>
                        <a:t>家庭、教會、工作不如期待</a:t>
                      </a:r>
                      <a:endParaRPr lang="en-US" sz="1800" b="0" i="0" u="none" strike="noStrike">
                        <a:solidFill>
                          <a:schemeClr val="bg1"/>
                        </a:solidFill>
                        <a:effectLst/>
                        <a:latin typeface="KaiTi" panose="02010609060101010101" pitchFamily="49" charset="-122"/>
                        <a:ea typeface="KaiTi" panose="02010609060101010101" pitchFamily="49" charset="-122"/>
                      </a:endParaRPr>
                    </a:p>
                  </a:txBody>
                  <a:tcPr marL="9525" marR="9525" marT="9525" marB="0" anchor="ctr"/>
                </a:tc>
                <a:tc>
                  <a:txBody>
                    <a:bodyPr/>
                    <a:lstStyle/>
                    <a:p>
                      <a:pPr algn="l" fontAlgn="ctr">
                        <a:buNone/>
                      </a:pPr>
                      <a:r>
                        <a:rPr lang="en-US" sz="1800" u="none" strike="noStrike" dirty="0" err="1">
                          <a:solidFill>
                            <a:schemeClr val="bg1"/>
                          </a:solidFill>
                          <a:effectLst/>
                          <a:latin typeface="KaiTi" panose="02010609060101010101" pitchFamily="49" charset="-122"/>
                          <a:ea typeface="KaiTi" panose="02010609060101010101" pitchFamily="49" charset="-122"/>
                        </a:rPr>
                        <a:t>心靈乾渴</a:t>
                      </a:r>
                      <a:endParaRPr lang="en-US" sz="1800" b="0" i="0" u="none" strike="noStrike" dirty="0">
                        <a:solidFill>
                          <a:schemeClr val="bg1"/>
                        </a:solidFill>
                        <a:effectLst/>
                        <a:latin typeface="KaiTi" panose="02010609060101010101" pitchFamily="49" charset="-122"/>
                        <a:ea typeface="KaiTi" panose="02010609060101010101" pitchFamily="49" charset="-122"/>
                      </a:endParaRPr>
                    </a:p>
                  </a:txBody>
                  <a:tcPr marL="9525" marR="9525" marT="9525" marB="0" anchor="ctr"/>
                </a:tc>
                <a:tc>
                  <a:txBody>
                    <a:bodyPr/>
                    <a:lstStyle/>
                    <a:p>
                      <a:pPr algn="l" fontAlgn="ctr">
                        <a:buNone/>
                      </a:pPr>
                      <a:r>
                        <a:rPr lang="en-US" sz="1800" u="none" strike="noStrike" dirty="0">
                          <a:solidFill>
                            <a:srgbClr val="FF0000"/>
                          </a:solidFill>
                          <a:effectLst/>
                          <a:latin typeface="KaiTi" panose="02010609060101010101" pitchFamily="49" charset="-122"/>
                          <a:ea typeface="KaiTi" panose="02010609060101010101" pitchFamily="49" charset="-122"/>
                        </a:rPr>
                        <a:t>我是世界的光（約8:12）</a:t>
                      </a:r>
                      <a:endParaRPr lang="en-US" sz="1800" b="1" i="0" u="none" strike="noStrike" dirty="0">
                        <a:solidFill>
                          <a:srgbClr val="FF0000"/>
                        </a:solidFill>
                        <a:effectLst/>
                        <a:latin typeface="KaiTi" panose="02010609060101010101" pitchFamily="49" charset="-122"/>
                        <a:ea typeface="KaiTi" panose="02010609060101010101" pitchFamily="49" charset="-122"/>
                      </a:endParaRPr>
                    </a:p>
                  </a:txBody>
                  <a:tcPr marL="9525" marR="9525" marT="9525" marB="0" anchor="ctr"/>
                </a:tc>
                <a:extLst>
                  <a:ext uri="{0D108BD9-81ED-4DB2-BD59-A6C34878D82A}">
                    <a16:rowId xmlns:a16="http://schemas.microsoft.com/office/drawing/2014/main" val="3069875940"/>
                  </a:ext>
                </a:extLst>
              </a:tr>
              <a:tr h="523875">
                <a:tc>
                  <a:txBody>
                    <a:bodyPr/>
                    <a:lstStyle/>
                    <a:p>
                      <a:pPr algn="l" fontAlgn="ctr">
                        <a:buNone/>
                      </a:pPr>
                      <a:r>
                        <a:rPr lang="en-US" sz="1800" u="none" strike="noStrike" dirty="0" err="1">
                          <a:solidFill>
                            <a:schemeClr val="bg1"/>
                          </a:solidFill>
                          <a:effectLst/>
                          <a:latin typeface="KaiTi" panose="02010609060101010101" pitchFamily="49" charset="-122"/>
                          <a:ea typeface="KaiTi" panose="02010609060101010101" pitchFamily="49" charset="-122"/>
                        </a:rPr>
                        <a:t>沒有食物</a:t>
                      </a:r>
                      <a:endParaRPr lang="en-US" sz="1800" b="1" i="0" u="none" strike="noStrike" dirty="0">
                        <a:solidFill>
                          <a:schemeClr val="bg1"/>
                        </a:solidFill>
                        <a:effectLst/>
                        <a:latin typeface="KaiTi" panose="02010609060101010101" pitchFamily="49" charset="-122"/>
                        <a:ea typeface="KaiTi" panose="02010609060101010101" pitchFamily="49" charset="-122"/>
                      </a:endParaRPr>
                    </a:p>
                  </a:txBody>
                  <a:tcPr marL="9525" marR="9525" marT="9525" marB="0" anchor="ctr"/>
                </a:tc>
                <a:tc>
                  <a:txBody>
                    <a:bodyPr/>
                    <a:lstStyle/>
                    <a:p>
                      <a:pPr algn="l" fontAlgn="ctr">
                        <a:buNone/>
                      </a:pPr>
                      <a:r>
                        <a:rPr lang="en-US" sz="1800" u="none" strike="noStrike">
                          <a:solidFill>
                            <a:schemeClr val="bg1"/>
                          </a:solidFill>
                          <a:effectLst/>
                          <a:latin typeface="KaiTi" panose="02010609060101010101" pitchFamily="49" charset="-122"/>
                          <a:ea typeface="KaiTi" panose="02010609060101010101" pitchFamily="49" charset="-122"/>
                        </a:rPr>
                        <a:t>如果薪水再高一點…房子再大一點…</a:t>
                      </a:r>
                      <a:endParaRPr lang="en-US" sz="1800" b="0" i="0" u="none" strike="noStrike">
                        <a:solidFill>
                          <a:schemeClr val="bg1"/>
                        </a:solidFill>
                        <a:effectLst/>
                        <a:latin typeface="KaiTi" panose="02010609060101010101" pitchFamily="49" charset="-122"/>
                        <a:ea typeface="KaiTi" panose="02010609060101010101" pitchFamily="49" charset="-122"/>
                      </a:endParaRPr>
                    </a:p>
                  </a:txBody>
                  <a:tcPr marL="9525" marR="9525" marT="9525" marB="0" anchor="ctr"/>
                </a:tc>
                <a:tc>
                  <a:txBody>
                    <a:bodyPr/>
                    <a:lstStyle/>
                    <a:p>
                      <a:pPr algn="l" fontAlgn="ctr">
                        <a:buNone/>
                      </a:pPr>
                      <a:r>
                        <a:rPr lang="en-US" sz="1800" u="none" strike="noStrike" dirty="0" err="1">
                          <a:solidFill>
                            <a:schemeClr val="bg1"/>
                          </a:solidFill>
                          <a:effectLst/>
                          <a:latin typeface="KaiTi" panose="02010609060101010101" pitchFamily="49" charset="-122"/>
                          <a:ea typeface="KaiTi" panose="02010609060101010101" pitchFamily="49" charset="-122"/>
                        </a:rPr>
                        <a:t>忘記神恩典</a:t>
                      </a:r>
                      <a:endParaRPr lang="en-US" sz="1800" b="0" i="0" u="none" strike="noStrike" dirty="0">
                        <a:solidFill>
                          <a:schemeClr val="bg1"/>
                        </a:solidFill>
                        <a:effectLst/>
                        <a:latin typeface="KaiTi" panose="02010609060101010101" pitchFamily="49" charset="-122"/>
                        <a:ea typeface="KaiTi" panose="02010609060101010101" pitchFamily="49" charset="-122"/>
                      </a:endParaRPr>
                    </a:p>
                  </a:txBody>
                  <a:tcPr marL="9525" marR="9525" marT="9525" marB="0" anchor="ctr"/>
                </a:tc>
                <a:tc>
                  <a:txBody>
                    <a:bodyPr/>
                    <a:lstStyle/>
                    <a:p>
                      <a:pPr algn="l" fontAlgn="ctr">
                        <a:buNone/>
                      </a:pPr>
                      <a:r>
                        <a:rPr lang="en-US" sz="1800" u="none" strike="noStrike" dirty="0">
                          <a:solidFill>
                            <a:srgbClr val="FF0000"/>
                          </a:solidFill>
                          <a:effectLst/>
                          <a:latin typeface="KaiTi" panose="02010609060101010101" pitchFamily="49" charset="-122"/>
                          <a:ea typeface="KaiTi" panose="02010609060101010101" pitchFamily="49" charset="-122"/>
                        </a:rPr>
                        <a:t>我是生命的糧（約6:35）</a:t>
                      </a:r>
                      <a:endParaRPr lang="en-US" sz="1800" b="1" i="0" u="none" strike="noStrike" dirty="0">
                        <a:solidFill>
                          <a:srgbClr val="FF0000"/>
                        </a:solidFill>
                        <a:effectLst/>
                        <a:latin typeface="KaiTi" panose="02010609060101010101" pitchFamily="49" charset="-122"/>
                        <a:ea typeface="KaiTi" panose="02010609060101010101" pitchFamily="49" charset="-122"/>
                      </a:endParaRPr>
                    </a:p>
                  </a:txBody>
                  <a:tcPr marL="9525" marR="9525" marT="9525" marB="0" anchor="ctr"/>
                </a:tc>
                <a:extLst>
                  <a:ext uri="{0D108BD9-81ED-4DB2-BD59-A6C34878D82A}">
                    <a16:rowId xmlns:a16="http://schemas.microsoft.com/office/drawing/2014/main" val="1243928079"/>
                  </a:ext>
                </a:extLst>
              </a:tr>
              <a:tr h="352425">
                <a:tc>
                  <a:txBody>
                    <a:bodyPr/>
                    <a:lstStyle/>
                    <a:p>
                      <a:pPr algn="l" fontAlgn="ctr">
                        <a:buNone/>
                      </a:pPr>
                      <a:r>
                        <a:rPr lang="en-US" sz="1800" u="none" strike="noStrike" dirty="0" err="1">
                          <a:solidFill>
                            <a:schemeClr val="bg1"/>
                          </a:solidFill>
                          <a:effectLst/>
                          <a:latin typeface="KaiTi" panose="02010609060101010101" pitchFamily="49" charset="-122"/>
                          <a:ea typeface="KaiTi" panose="02010609060101010101" pitchFamily="49" charset="-122"/>
                        </a:rPr>
                        <a:t>厭煩嗎哪</a:t>
                      </a:r>
                      <a:endParaRPr lang="en-US" sz="1800" b="1" i="0" u="none" strike="noStrike" dirty="0">
                        <a:solidFill>
                          <a:schemeClr val="bg1"/>
                        </a:solidFill>
                        <a:effectLst/>
                        <a:latin typeface="KaiTi" panose="02010609060101010101" pitchFamily="49" charset="-122"/>
                        <a:ea typeface="KaiTi" panose="02010609060101010101" pitchFamily="49" charset="-122"/>
                      </a:endParaRPr>
                    </a:p>
                  </a:txBody>
                  <a:tcPr marL="9525" marR="9525" marT="9525" marB="0" anchor="ctr"/>
                </a:tc>
                <a:tc>
                  <a:txBody>
                    <a:bodyPr/>
                    <a:lstStyle/>
                    <a:p>
                      <a:pPr algn="l" fontAlgn="ctr">
                        <a:buNone/>
                      </a:pPr>
                      <a:r>
                        <a:rPr lang="en-US" sz="1800" u="none" strike="noStrike">
                          <a:solidFill>
                            <a:schemeClr val="bg1"/>
                          </a:solidFill>
                          <a:effectLst/>
                          <a:latin typeface="KaiTi" panose="02010609060101010101" pitchFamily="49" charset="-122"/>
                          <a:ea typeface="KaiTi" panose="02010609060101010101" pitchFamily="49" charset="-122"/>
                        </a:rPr>
                        <a:t>靈修沒味道、聚會沒感動</a:t>
                      </a:r>
                      <a:endParaRPr lang="en-US" sz="1800" b="0" i="0" u="none" strike="noStrike">
                        <a:solidFill>
                          <a:schemeClr val="bg1"/>
                        </a:solidFill>
                        <a:effectLst/>
                        <a:latin typeface="KaiTi" panose="02010609060101010101" pitchFamily="49" charset="-122"/>
                        <a:ea typeface="KaiTi" panose="02010609060101010101" pitchFamily="49" charset="-122"/>
                      </a:endParaRPr>
                    </a:p>
                  </a:txBody>
                  <a:tcPr marL="9525" marR="9525" marT="9525" marB="0" anchor="ctr"/>
                </a:tc>
                <a:tc>
                  <a:txBody>
                    <a:bodyPr/>
                    <a:lstStyle/>
                    <a:p>
                      <a:pPr algn="l" fontAlgn="ctr">
                        <a:buNone/>
                      </a:pPr>
                      <a:r>
                        <a:rPr lang="en-US" sz="1800" u="none" strike="noStrike" dirty="0" err="1">
                          <a:solidFill>
                            <a:schemeClr val="bg1"/>
                          </a:solidFill>
                          <a:effectLst/>
                          <a:latin typeface="KaiTi" panose="02010609060101010101" pitchFamily="49" charset="-122"/>
                          <a:ea typeface="KaiTi" panose="02010609060101010101" pitchFamily="49" charset="-122"/>
                        </a:rPr>
                        <a:t>習慣恩典</a:t>
                      </a:r>
                      <a:endParaRPr lang="en-US" sz="1800" b="0" i="0" u="none" strike="noStrike" dirty="0">
                        <a:solidFill>
                          <a:schemeClr val="bg1"/>
                        </a:solidFill>
                        <a:effectLst/>
                        <a:latin typeface="KaiTi" panose="02010609060101010101" pitchFamily="49" charset="-122"/>
                        <a:ea typeface="KaiTi" panose="02010609060101010101" pitchFamily="49" charset="-122"/>
                      </a:endParaRPr>
                    </a:p>
                  </a:txBody>
                  <a:tcPr marL="9525" marR="9525" marT="9525" marB="0" anchor="ctr"/>
                </a:tc>
                <a:tc>
                  <a:txBody>
                    <a:bodyPr/>
                    <a:lstStyle/>
                    <a:p>
                      <a:pPr algn="l" fontAlgn="ctr">
                        <a:buNone/>
                      </a:pPr>
                      <a:r>
                        <a:rPr lang="en-US" sz="1800" u="none" strike="noStrike" dirty="0">
                          <a:solidFill>
                            <a:srgbClr val="FF0000"/>
                          </a:solidFill>
                          <a:effectLst/>
                          <a:latin typeface="KaiTi" panose="02010609060101010101" pitchFamily="49" charset="-122"/>
                          <a:ea typeface="KaiTi" panose="02010609060101010101" pitchFamily="49" charset="-122"/>
                        </a:rPr>
                        <a:t>我是真葡萄樹（約15:5）</a:t>
                      </a:r>
                      <a:endParaRPr lang="en-US" sz="1800" b="1" i="0" u="none" strike="noStrike" dirty="0">
                        <a:solidFill>
                          <a:srgbClr val="FF0000"/>
                        </a:solidFill>
                        <a:effectLst/>
                        <a:latin typeface="KaiTi" panose="02010609060101010101" pitchFamily="49" charset="-122"/>
                        <a:ea typeface="KaiTi" panose="02010609060101010101" pitchFamily="49" charset="-122"/>
                      </a:endParaRPr>
                    </a:p>
                  </a:txBody>
                  <a:tcPr marL="9525" marR="9525" marT="9525" marB="0" anchor="ctr"/>
                </a:tc>
                <a:extLst>
                  <a:ext uri="{0D108BD9-81ED-4DB2-BD59-A6C34878D82A}">
                    <a16:rowId xmlns:a16="http://schemas.microsoft.com/office/drawing/2014/main" val="2751418837"/>
                  </a:ext>
                </a:extLst>
              </a:tr>
              <a:tr h="352425">
                <a:tc>
                  <a:txBody>
                    <a:bodyPr/>
                    <a:lstStyle/>
                    <a:p>
                      <a:pPr algn="l" fontAlgn="ctr">
                        <a:buNone/>
                      </a:pPr>
                      <a:r>
                        <a:rPr lang="en-US" sz="1800" u="none" strike="noStrike" dirty="0" err="1">
                          <a:solidFill>
                            <a:schemeClr val="bg1"/>
                          </a:solidFill>
                          <a:effectLst/>
                          <a:latin typeface="KaiTi" panose="02010609060101010101" pitchFamily="49" charset="-122"/>
                          <a:ea typeface="KaiTi" panose="02010609060101010101" pitchFamily="49" charset="-122"/>
                        </a:rPr>
                        <a:t>害怕迦南人</a:t>
                      </a:r>
                      <a:endParaRPr lang="en-US" sz="1800" b="1" i="0" u="none" strike="noStrike" dirty="0">
                        <a:solidFill>
                          <a:schemeClr val="bg1"/>
                        </a:solidFill>
                        <a:effectLst/>
                        <a:latin typeface="KaiTi" panose="02010609060101010101" pitchFamily="49" charset="-122"/>
                        <a:ea typeface="KaiTi" panose="02010609060101010101" pitchFamily="49" charset="-122"/>
                      </a:endParaRPr>
                    </a:p>
                  </a:txBody>
                  <a:tcPr marL="9525" marR="9525" marT="9525" marB="0" anchor="ctr"/>
                </a:tc>
                <a:tc>
                  <a:txBody>
                    <a:bodyPr/>
                    <a:lstStyle/>
                    <a:p>
                      <a:pPr algn="l" fontAlgn="ctr">
                        <a:buNone/>
                      </a:pPr>
                      <a:r>
                        <a:rPr lang="en-US" sz="1800" u="none" strike="noStrike">
                          <a:solidFill>
                            <a:schemeClr val="bg1"/>
                          </a:solidFill>
                          <a:effectLst/>
                          <a:latin typeface="KaiTi" panose="02010609060101010101" pitchFamily="49" charset="-122"/>
                          <a:ea typeface="KaiTi" panose="02010609060101010101" pitchFamily="49" charset="-122"/>
                        </a:rPr>
                        <a:t>不敢服事、不願原諒</a:t>
                      </a:r>
                      <a:endParaRPr lang="en-US" sz="1800" b="0" i="0" u="none" strike="noStrike">
                        <a:solidFill>
                          <a:schemeClr val="bg1"/>
                        </a:solidFill>
                        <a:effectLst/>
                        <a:latin typeface="KaiTi" panose="02010609060101010101" pitchFamily="49" charset="-122"/>
                        <a:ea typeface="KaiTi" panose="02010609060101010101" pitchFamily="49" charset="-122"/>
                      </a:endParaRPr>
                    </a:p>
                  </a:txBody>
                  <a:tcPr marL="9525" marR="9525" marT="9525" marB="0" anchor="ctr"/>
                </a:tc>
                <a:tc>
                  <a:txBody>
                    <a:bodyPr/>
                    <a:lstStyle/>
                    <a:p>
                      <a:pPr algn="l" fontAlgn="ctr">
                        <a:buNone/>
                      </a:pPr>
                      <a:r>
                        <a:rPr lang="en-US" sz="1800" u="none" strike="noStrike" dirty="0" err="1">
                          <a:solidFill>
                            <a:schemeClr val="bg1"/>
                          </a:solidFill>
                          <a:effectLst/>
                          <a:latin typeface="KaiTi" panose="02010609060101010101" pitchFamily="49" charset="-122"/>
                          <a:ea typeface="KaiTi" panose="02010609060101010101" pitchFamily="49" charset="-122"/>
                        </a:rPr>
                        <a:t>只看困難，不看應許</a:t>
                      </a:r>
                      <a:endParaRPr lang="en-US" sz="1800" b="0" i="0" u="none" strike="noStrike" dirty="0">
                        <a:solidFill>
                          <a:schemeClr val="bg1"/>
                        </a:solidFill>
                        <a:effectLst/>
                        <a:latin typeface="KaiTi" panose="02010609060101010101" pitchFamily="49" charset="-122"/>
                        <a:ea typeface="KaiTi" panose="02010609060101010101" pitchFamily="49" charset="-122"/>
                      </a:endParaRPr>
                    </a:p>
                  </a:txBody>
                  <a:tcPr marL="9525" marR="9525" marT="9525" marB="0" anchor="ctr"/>
                </a:tc>
                <a:tc>
                  <a:txBody>
                    <a:bodyPr/>
                    <a:lstStyle/>
                    <a:p>
                      <a:pPr algn="l" fontAlgn="ctr">
                        <a:buNone/>
                      </a:pPr>
                      <a:r>
                        <a:rPr lang="en-US" sz="1800" u="none" strike="noStrike" dirty="0">
                          <a:solidFill>
                            <a:srgbClr val="FF0000"/>
                          </a:solidFill>
                          <a:effectLst/>
                          <a:latin typeface="KaiTi" panose="02010609060101010101" pitchFamily="49" charset="-122"/>
                          <a:ea typeface="KaiTi" panose="02010609060101010101" pitchFamily="49" charset="-122"/>
                        </a:rPr>
                        <a:t>我是好牧人（約10:11）</a:t>
                      </a:r>
                      <a:endParaRPr lang="en-US" sz="1800" b="1" i="0" u="none" strike="noStrike" dirty="0">
                        <a:solidFill>
                          <a:srgbClr val="FF0000"/>
                        </a:solidFill>
                        <a:effectLst/>
                        <a:latin typeface="KaiTi" panose="02010609060101010101" pitchFamily="49" charset="-122"/>
                        <a:ea typeface="KaiTi" panose="02010609060101010101" pitchFamily="49" charset="-122"/>
                      </a:endParaRPr>
                    </a:p>
                  </a:txBody>
                  <a:tcPr marL="9525" marR="9525" marT="9525" marB="0" anchor="ctr"/>
                </a:tc>
                <a:extLst>
                  <a:ext uri="{0D108BD9-81ED-4DB2-BD59-A6C34878D82A}">
                    <a16:rowId xmlns:a16="http://schemas.microsoft.com/office/drawing/2014/main" val="1612141212"/>
                  </a:ext>
                </a:extLst>
              </a:tr>
              <a:tr h="523875">
                <a:tc>
                  <a:txBody>
                    <a:bodyPr/>
                    <a:lstStyle/>
                    <a:p>
                      <a:pPr algn="l" fontAlgn="ctr">
                        <a:buNone/>
                      </a:pPr>
                      <a:r>
                        <a:rPr lang="en-US" sz="1800" u="none" strike="noStrike" dirty="0" err="1">
                          <a:solidFill>
                            <a:schemeClr val="bg1"/>
                          </a:solidFill>
                          <a:effectLst/>
                          <a:latin typeface="KaiTi" panose="02010609060101010101" pitchFamily="49" charset="-122"/>
                          <a:ea typeface="KaiTi" panose="02010609060101010101" pitchFamily="49" charset="-122"/>
                        </a:rPr>
                        <a:t>攻擊摩西</a:t>
                      </a:r>
                      <a:endParaRPr lang="en-US" sz="1800" b="1" i="0" u="none" strike="noStrike" dirty="0">
                        <a:solidFill>
                          <a:schemeClr val="bg1"/>
                        </a:solidFill>
                        <a:effectLst/>
                        <a:latin typeface="KaiTi" panose="02010609060101010101" pitchFamily="49" charset="-122"/>
                        <a:ea typeface="KaiTi" panose="02010609060101010101" pitchFamily="49" charset="-122"/>
                      </a:endParaRPr>
                    </a:p>
                  </a:txBody>
                  <a:tcPr marL="9525" marR="9525" marT="9525" marB="0" anchor="ctr"/>
                </a:tc>
                <a:tc>
                  <a:txBody>
                    <a:bodyPr/>
                    <a:lstStyle/>
                    <a:p>
                      <a:pPr algn="l" fontAlgn="ctr">
                        <a:buNone/>
                      </a:pPr>
                      <a:r>
                        <a:rPr lang="en-US" sz="1800" u="none" strike="noStrike">
                          <a:solidFill>
                            <a:schemeClr val="bg1"/>
                          </a:solidFill>
                          <a:effectLst/>
                          <a:latin typeface="KaiTi" panose="02010609060101010101" pitchFamily="49" charset="-122"/>
                          <a:ea typeface="KaiTi" panose="02010609060101010101" pitchFamily="49" charset="-122"/>
                        </a:rPr>
                        <a:t>批評論斷、教會不好、配偶不好</a:t>
                      </a:r>
                      <a:endParaRPr lang="en-US" sz="1800" b="0" i="0" u="none" strike="noStrike">
                        <a:solidFill>
                          <a:schemeClr val="bg1"/>
                        </a:solidFill>
                        <a:effectLst/>
                        <a:latin typeface="KaiTi" panose="02010609060101010101" pitchFamily="49" charset="-122"/>
                        <a:ea typeface="KaiTi" panose="02010609060101010101" pitchFamily="49" charset="-122"/>
                      </a:endParaRPr>
                    </a:p>
                  </a:txBody>
                  <a:tcPr marL="9525" marR="9525" marT="9525" marB="0" anchor="ctr"/>
                </a:tc>
                <a:tc>
                  <a:txBody>
                    <a:bodyPr/>
                    <a:lstStyle/>
                    <a:p>
                      <a:pPr algn="l" fontAlgn="ctr">
                        <a:buNone/>
                      </a:pPr>
                      <a:r>
                        <a:rPr lang="en-US" sz="1800" u="none" strike="noStrike" dirty="0" err="1">
                          <a:solidFill>
                            <a:schemeClr val="bg1"/>
                          </a:solidFill>
                          <a:effectLst/>
                          <a:latin typeface="KaiTi" panose="02010609060101010101" pitchFamily="49" charset="-122"/>
                          <a:ea typeface="KaiTi" panose="02010609060101010101" pitchFamily="49" charset="-122"/>
                        </a:rPr>
                        <a:t>不願順服神</a:t>
                      </a:r>
                      <a:endParaRPr lang="en-US" sz="1800" b="0" i="0" u="none" strike="noStrike" dirty="0">
                        <a:solidFill>
                          <a:schemeClr val="bg1"/>
                        </a:solidFill>
                        <a:effectLst/>
                        <a:latin typeface="KaiTi" panose="02010609060101010101" pitchFamily="49" charset="-122"/>
                        <a:ea typeface="KaiTi" panose="02010609060101010101" pitchFamily="49" charset="-122"/>
                      </a:endParaRPr>
                    </a:p>
                  </a:txBody>
                  <a:tcPr marL="9525" marR="9525" marT="9525" marB="0" anchor="ctr"/>
                </a:tc>
                <a:tc>
                  <a:txBody>
                    <a:bodyPr/>
                    <a:lstStyle/>
                    <a:p>
                      <a:pPr algn="l" fontAlgn="ctr">
                        <a:buNone/>
                      </a:pPr>
                      <a:r>
                        <a:rPr lang="en-US" sz="1800" u="none" strike="noStrike" dirty="0">
                          <a:solidFill>
                            <a:srgbClr val="FF0000"/>
                          </a:solidFill>
                          <a:effectLst/>
                          <a:latin typeface="KaiTi" panose="02010609060101010101" pitchFamily="49" charset="-122"/>
                          <a:ea typeface="KaiTi" panose="02010609060101010101" pitchFamily="49" charset="-122"/>
                        </a:rPr>
                        <a:t>我是羊的門（約10:7）</a:t>
                      </a:r>
                      <a:endParaRPr lang="en-US" sz="1800" b="1" i="0" u="none" strike="noStrike" dirty="0">
                        <a:solidFill>
                          <a:srgbClr val="FF0000"/>
                        </a:solidFill>
                        <a:effectLst/>
                        <a:latin typeface="KaiTi" panose="02010609060101010101" pitchFamily="49" charset="-122"/>
                        <a:ea typeface="KaiTi" panose="02010609060101010101" pitchFamily="49" charset="-122"/>
                      </a:endParaRPr>
                    </a:p>
                  </a:txBody>
                  <a:tcPr marL="9525" marR="9525" marT="9525" marB="0" anchor="ctr"/>
                </a:tc>
                <a:extLst>
                  <a:ext uri="{0D108BD9-81ED-4DB2-BD59-A6C34878D82A}">
                    <a16:rowId xmlns:a16="http://schemas.microsoft.com/office/drawing/2014/main" val="1917117833"/>
                  </a:ext>
                </a:extLst>
              </a:tr>
              <a:tr h="523875">
                <a:tc>
                  <a:txBody>
                    <a:bodyPr/>
                    <a:lstStyle/>
                    <a:p>
                      <a:pPr algn="l" fontAlgn="ctr">
                        <a:buNone/>
                      </a:pPr>
                      <a:r>
                        <a:rPr lang="en-US" sz="1800" u="none" strike="noStrike" dirty="0" err="1">
                          <a:solidFill>
                            <a:schemeClr val="bg1"/>
                          </a:solidFill>
                          <a:effectLst/>
                          <a:latin typeface="KaiTi" panose="02010609060101010101" pitchFamily="49" charset="-122"/>
                          <a:ea typeface="KaiTi" panose="02010609060101010101" pitchFamily="49" charset="-122"/>
                        </a:rPr>
                        <a:t>道路艱難</a:t>
                      </a:r>
                      <a:endParaRPr lang="en-US" sz="1800" b="1" i="0" u="none" strike="noStrike" dirty="0">
                        <a:solidFill>
                          <a:schemeClr val="bg1"/>
                        </a:solidFill>
                        <a:effectLst/>
                        <a:latin typeface="KaiTi" panose="02010609060101010101" pitchFamily="49" charset="-122"/>
                        <a:ea typeface="KaiTi" panose="02010609060101010101" pitchFamily="49" charset="-122"/>
                      </a:endParaRPr>
                    </a:p>
                  </a:txBody>
                  <a:tcPr marL="9525" marR="9525" marT="9525" marB="0" anchor="ctr"/>
                </a:tc>
                <a:tc>
                  <a:txBody>
                    <a:bodyPr/>
                    <a:lstStyle/>
                    <a:p>
                      <a:pPr algn="l" fontAlgn="ctr">
                        <a:buNone/>
                      </a:pPr>
                      <a:r>
                        <a:rPr lang="en-US" sz="1800" u="none" strike="noStrike" dirty="0" err="1">
                          <a:solidFill>
                            <a:schemeClr val="bg1"/>
                          </a:solidFill>
                          <a:effectLst/>
                          <a:latin typeface="KaiTi" panose="02010609060101010101" pitchFamily="49" charset="-122"/>
                          <a:ea typeface="KaiTi" panose="02010609060101010101" pitchFamily="49" charset="-122"/>
                        </a:rPr>
                        <a:t>工作壓力、老闆不公平、人際困難</a:t>
                      </a:r>
                      <a:endParaRPr lang="en-US" sz="1800" b="0" i="0" u="none" strike="noStrike" dirty="0">
                        <a:solidFill>
                          <a:schemeClr val="bg1"/>
                        </a:solidFill>
                        <a:effectLst/>
                        <a:latin typeface="KaiTi" panose="02010609060101010101" pitchFamily="49" charset="-122"/>
                        <a:ea typeface="KaiTi" panose="02010609060101010101" pitchFamily="49" charset="-122"/>
                      </a:endParaRPr>
                    </a:p>
                  </a:txBody>
                  <a:tcPr marL="9525" marR="9525" marT="9525" marB="0" anchor="ctr"/>
                </a:tc>
                <a:tc>
                  <a:txBody>
                    <a:bodyPr/>
                    <a:lstStyle/>
                    <a:p>
                      <a:pPr algn="l" fontAlgn="ctr">
                        <a:buNone/>
                      </a:pPr>
                      <a:r>
                        <a:rPr lang="en-US" sz="1800" u="none" strike="noStrike" dirty="0" err="1">
                          <a:solidFill>
                            <a:schemeClr val="bg1"/>
                          </a:solidFill>
                          <a:effectLst/>
                          <a:latin typeface="KaiTi" panose="02010609060101010101" pitchFamily="49" charset="-122"/>
                          <a:ea typeface="KaiTi" panose="02010609060101010101" pitchFamily="49" charset="-122"/>
                        </a:rPr>
                        <a:t>看不見盼望</a:t>
                      </a:r>
                      <a:endParaRPr lang="en-US" sz="1800" b="0" i="0" u="none" strike="noStrike" dirty="0">
                        <a:solidFill>
                          <a:schemeClr val="bg1"/>
                        </a:solidFill>
                        <a:effectLst/>
                        <a:latin typeface="KaiTi" panose="02010609060101010101" pitchFamily="49" charset="-122"/>
                        <a:ea typeface="KaiTi" panose="02010609060101010101" pitchFamily="49" charset="-122"/>
                      </a:endParaRPr>
                    </a:p>
                  </a:txBody>
                  <a:tcPr marL="9525" marR="9525" marT="9525" marB="0" anchor="ctr"/>
                </a:tc>
                <a:tc>
                  <a:txBody>
                    <a:bodyPr/>
                    <a:lstStyle/>
                    <a:p>
                      <a:pPr algn="l" fontAlgn="ctr">
                        <a:buNone/>
                      </a:pPr>
                      <a:r>
                        <a:rPr lang="en-US" sz="1800" u="none" strike="noStrike" dirty="0">
                          <a:solidFill>
                            <a:srgbClr val="FF0000"/>
                          </a:solidFill>
                          <a:effectLst/>
                          <a:latin typeface="KaiTi" panose="02010609060101010101" pitchFamily="49" charset="-122"/>
                          <a:ea typeface="KaiTi" panose="02010609060101010101" pitchFamily="49" charset="-122"/>
                        </a:rPr>
                        <a:t>我是道路、真理、生命（約14:6）</a:t>
                      </a:r>
                      <a:endParaRPr lang="en-US" sz="1800" b="1" i="0" u="none" strike="noStrike" dirty="0">
                        <a:solidFill>
                          <a:srgbClr val="FF0000"/>
                        </a:solidFill>
                        <a:effectLst/>
                        <a:latin typeface="KaiTi" panose="02010609060101010101" pitchFamily="49" charset="-122"/>
                        <a:ea typeface="KaiTi" panose="02010609060101010101" pitchFamily="49" charset="-122"/>
                      </a:endParaRPr>
                    </a:p>
                  </a:txBody>
                  <a:tcPr marL="9525" marR="9525" marT="9525" marB="0" anchor="ctr"/>
                </a:tc>
                <a:extLst>
                  <a:ext uri="{0D108BD9-81ED-4DB2-BD59-A6C34878D82A}">
                    <a16:rowId xmlns:a16="http://schemas.microsoft.com/office/drawing/2014/main" val="84213215"/>
                  </a:ext>
                </a:extLst>
              </a:tr>
            </a:tbl>
          </a:graphicData>
        </a:graphic>
      </p:graphicFrame>
    </p:spTree>
    <p:extLst>
      <p:ext uri="{BB962C8B-B14F-4D97-AF65-F5344CB8AC3E}">
        <p14:creationId xmlns:p14="http://schemas.microsoft.com/office/powerpoint/2010/main" val="3496545574"/>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55D52F-CB10-DE6A-B1E4-26AE41D0138A}"/>
            </a:ext>
          </a:extLst>
        </p:cNvPr>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2D4AD32A-3E2F-3467-537D-A1870E346B65}"/>
              </a:ext>
            </a:extLst>
          </p:cNvPr>
          <p:cNvGraphicFramePr>
            <a:graphicFrameLocks noGrp="1"/>
          </p:cNvGraphicFramePr>
          <p:nvPr>
            <p:ph idx="1"/>
            <p:extLst>
              <p:ext uri="{D42A27DB-BD31-4B8C-83A1-F6EECF244321}">
                <p14:modId xmlns:p14="http://schemas.microsoft.com/office/powerpoint/2010/main" val="3263282725"/>
              </p:ext>
            </p:extLst>
          </p:nvPr>
        </p:nvGraphicFramePr>
        <p:xfrm>
          <a:off x="345989" y="381000"/>
          <a:ext cx="8452022" cy="6092192"/>
        </p:xfrm>
        <a:graphic>
          <a:graphicData uri="http://schemas.openxmlformats.org/drawingml/2006/table">
            <a:tbl>
              <a:tblPr>
                <a:tableStyleId>{5C22544A-7EE6-4342-B048-85BDC9FD1C3A}</a:tableStyleId>
              </a:tblPr>
              <a:tblGrid>
                <a:gridCol w="1019433">
                  <a:extLst>
                    <a:ext uri="{9D8B030D-6E8A-4147-A177-3AD203B41FA5}">
                      <a16:colId xmlns:a16="http://schemas.microsoft.com/office/drawing/2014/main" val="1593499136"/>
                    </a:ext>
                  </a:extLst>
                </a:gridCol>
                <a:gridCol w="2368378">
                  <a:extLst>
                    <a:ext uri="{9D8B030D-6E8A-4147-A177-3AD203B41FA5}">
                      <a16:colId xmlns:a16="http://schemas.microsoft.com/office/drawing/2014/main" val="1315873042"/>
                    </a:ext>
                  </a:extLst>
                </a:gridCol>
                <a:gridCol w="5064211">
                  <a:extLst>
                    <a:ext uri="{9D8B030D-6E8A-4147-A177-3AD203B41FA5}">
                      <a16:colId xmlns:a16="http://schemas.microsoft.com/office/drawing/2014/main" val="3182804860"/>
                    </a:ext>
                  </a:extLst>
                </a:gridCol>
              </a:tblGrid>
              <a:tr h="264319">
                <a:tc>
                  <a:txBody>
                    <a:bodyPr/>
                    <a:lstStyle/>
                    <a:p>
                      <a:pPr algn="ctr" fontAlgn="ctr">
                        <a:buNone/>
                      </a:pPr>
                      <a:r>
                        <a:rPr lang="en-US" sz="1800" u="none" strike="noStrike" dirty="0" err="1">
                          <a:solidFill>
                            <a:schemeClr val="bg1"/>
                          </a:solidFill>
                          <a:effectLst/>
                          <a:latin typeface="KaiTi" panose="02010609060101010101" pitchFamily="49" charset="-122"/>
                          <a:ea typeface="KaiTi" panose="02010609060101010101" pitchFamily="49" charset="-122"/>
                        </a:rPr>
                        <a:t>根本問題</a:t>
                      </a:r>
                      <a:endParaRPr lang="en-US" sz="1800" b="1" i="0" u="none" strike="noStrike" dirty="0">
                        <a:solidFill>
                          <a:schemeClr val="bg1"/>
                        </a:solidFill>
                        <a:effectLst/>
                        <a:latin typeface="KaiTi" panose="02010609060101010101" pitchFamily="49" charset="-122"/>
                        <a:ea typeface="KaiTi" panose="02010609060101010101" pitchFamily="49" charset="-122"/>
                      </a:endParaRPr>
                    </a:p>
                  </a:txBody>
                  <a:tcPr marL="7144" marR="7144" marT="7144" marB="0" anchor="ctr"/>
                </a:tc>
                <a:tc>
                  <a:txBody>
                    <a:bodyPr/>
                    <a:lstStyle/>
                    <a:p>
                      <a:pPr algn="ctr" fontAlgn="ctr">
                        <a:buNone/>
                      </a:pPr>
                      <a:r>
                        <a:rPr lang="en-US" sz="1800" u="none" strike="noStrike" dirty="0" err="1">
                          <a:solidFill>
                            <a:schemeClr val="bg1"/>
                          </a:solidFill>
                          <a:effectLst/>
                          <a:latin typeface="KaiTi" panose="02010609060101010101" pitchFamily="49" charset="-122"/>
                          <a:ea typeface="KaiTi" panose="02010609060101010101" pitchFamily="49" charset="-122"/>
                        </a:rPr>
                        <a:t>耶穌的「我是</a:t>
                      </a:r>
                      <a:r>
                        <a:rPr lang="en-US" sz="1800" u="none" strike="noStrike" dirty="0">
                          <a:solidFill>
                            <a:schemeClr val="bg1"/>
                          </a:solidFill>
                          <a:effectLst/>
                          <a:latin typeface="KaiTi" panose="02010609060101010101" pitchFamily="49" charset="-122"/>
                          <a:ea typeface="KaiTi" panose="02010609060101010101" pitchFamily="49" charset="-122"/>
                        </a:rPr>
                        <a:t>」</a:t>
                      </a:r>
                      <a:endParaRPr lang="en-US" sz="1800" b="1" i="0" u="none" strike="noStrike" dirty="0">
                        <a:solidFill>
                          <a:schemeClr val="bg1"/>
                        </a:solidFill>
                        <a:effectLst/>
                        <a:latin typeface="KaiTi" panose="02010609060101010101" pitchFamily="49" charset="-122"/>
                        <a:ea typeface="KaiTi" panose="02010609060101010101" pitchFamily="49" charset="-122"/>
                      </a:endParaRPr>
                    </a:p>
                  </a:txBody>
                  <a:tcPr marL="7144" marR="7144" marT="7144" marB="0" anchor="ctr"/>
                </a:tc>
                <a:tc>
                  <a:txBody>
                    <a:bodyPr/>
                    <a:lstStyle/>
                    <a:p>
                      <a:pPr algn="ctr" fontAlgn="ctr">
                        <a:buNone/>
                      </a:pPr>
                      <a:r>
                        <a:rPr lang="en-US" sz="1800" u="none" strike="noStrike" dirty="0" err="1">
                          <a:solidFill>
                            <a:schemeClr val="bg1"/>
                          </a:solidFill>
                          <a:effectLst/>
                          <a:latin typeface="KaiTi" panose="02010609060101010101" pitchFamily="49" charset="-122"/>
                          <a:ea typeface="KaiTi" panose="02010609060101010101" pitchFamily="49" charset="-122"/>
                        </a:rPr>
                        <a:t>如何解決抱怨</a:t>
                      </a:r>
                      <a:endParaRPr lang="en-US" sz="1800" b="1" i="0" u="none" strike="noStrike" dirty="0">
                        <a:solidFill>
                          <a:schemeClr val="bg1"/>
                        </a:solidFill>
                        <a:effectLst/>
                        <a:latin typeface="KaiTi" panose="02010609060101010101" pitchFamily="49" charset="-122"/>
                        <a:ea typeface="KaiTi" panose="02010609060101010101" pitchFamily="49" charset="-122"/>
                      </a:endParaRPr>
                    </a:p>
                  </a:txBody>
                  <a:tcPr marL="7144" marR="7144" marT="7144" marB="0" anchor="ctr"/>
                </a:tc>
                <a:extLst>
                  <a:ext uri="{0D108BD9-81ED-4DB2-BD59-A6C34878D82A}">
                    <a16:rowId xmlns:a16="http://schemas.microsoft.com/office/drawing/2014/main" val="1214403158"/>
                  </a:ext>
                </a:extLst>
              </a:tr>
              <a:tr h="624364">
                <a:tc>
                  <a:txBody>
                    <a:bodyPr/>
                    <a:lstStyle/>
                    <a:p>
                      <a:pPr algn="l" fontAlgn="ctr">
                        <a:buNone/>
                      </a:pPr>
                      <a:r>
                        <a:rPr lang="en-US" sz="1800" u="none" strike="noStrike" dirty="0" err="1">
                          <a:solidFill>
                            <a:schemeClr val="bg1"/>
                          </a:solidFill>
                          <a:effectLst/>
                          <a:latin typeface="KaiTi" panose="02010609060101010101" pitchFamily="49" charset="-122"/>
                          <a:ea typeface="KaiTi" panose="02010609060101010101" pitchFamily="49" charset="-122"/>
                        </a:rPr>
                        <a:t>只看見</a:t>
                      </a:r>
                      <a:endParaRPr lang="en-US" sz="1800" u="none" strike="noStrike" dirty="0">
                        <a:solidFill>
                          <a:schemeClr val="bg1"/>
                        </a:solidFill>
                        <a:effectLst/>
                        <a:latin typeface="KaiTi" panose="02010609060101010101" pitchFamily="49" charset="-122"/>
                        <a:ea typeface="KaiTi" panose="02010609060101010101" pitchFamily="49" charset="-122"/>
                      </a:endParaRPr>
                    </a:p>
                    <a:p>
                      <a:pPr algn="l" fontAlgn="ctr">
                        <a:buNone/>
                      </a:pPr>
                      <a:r>
                        <a:rPr lang="en-US" sz="1800" u="none" strike="noStrike" dirty="0" err="1">
                          <a:solidFill>
                            <a:schemeClr val="bg1"/>
                          </a:solidFill>
                          <a:effectLst/>
                          <a:latin typeface="KaiTi" panose="02010609060101010101" pitchFamily="49" charset="-122"/>
                          <a:ea typeface="KaiTi" panose="02010609060101010101" pitchFamily="49" charset="-122"/>
                        </a:rPr>
                        <a:t>危機</a:t>
                      </a:r>
                      <a:endParaRPr lang="en-US" sz="1800" b="0" i="0" u="none" strike="noStrike" dirty="0">
                        <a:solidFill>
                          <a:schemeClr val="bg1"/>
                        </a:solidFill>
                        <a:effectLst/>
                        <a:latin typeface="KaiTi" panose="02010609060101010101" pitchFamily="49" charset="-122"/>
                        <a:ea typeface="KaiTi" panose="02010609060101010101" pitchFamily="49" charset="-122"/>
                      </a:endParaRPr>
                    </a:p>
                  </a:txBody>
                  <a:tcPr marL="7144" marR="7144" marT="7144" marB="0" anchor="ctr"/>
                </a:tc>
                <a:tc>
                  <a:txBody>
                    <a:bodyPr/>
                    <a:lstStyle/>
                    <a:p>
                      <a:pPr algn="l" fontAlgn="ctr">
                        <a:buNone/>
                      </a:pPr>
                      <a:r>
                        <a:rPr lang="en-US" sz="1800" u="none" strike="noStrike" dirty="0" err="1">
                          <a:solidFill>
                            <a:srgbClr val="FF0000"/>
                          </a:solidFill>
                          <a:effectLst/>
                          <a:latin typeface="KaiTi" panose="02010609060101010101" pitchFamily="49" charset="-122"/>
                          <a:ea typeface="KaiTi" panose="02010609060101010101" pitchFamily="49" charset="-122"/>
                        </a:rPr>
                        <a:t>我是復活、我是生命</a:t>
                      </a:r>
                      <a:endParaRPr lang="en-US" sz="1800" u="none" strike="noStrike" dirty="0">
                        <a:solidFill>
                          <a:srgbClr val="FF0000"/>
                        </a:solidFill>
                        <a:effectLst/>
                        <a:latin typeface="KaiTi" panose="02010609060101010101" pitchFamily="49" charset="-122"/>
                        <a:ea typeface="KaiTi" panose="02010609060101010101" pitchFamily="49" charset="-122"/>
                      </a:endParaRPr>
                    </a:p>
                    <a:p>
                      <a:pPr algn="l" fontAlgn="ctr">
                        <a:buNone/>
                      </a:pPr>
                      <a:r>
                        <a:rPr lang="en-US" sz="1800" u="none" strike="noStrike" dirty="0">
                          <a:solidFill>
                            <a:srgbClr val="FF0000"/>
                          </a:solidFill>
                          <a:effectLst/>
                          <a:latin typeface="KaiTi" panose="02010609060101010101" pitchFamily="49" charset="-122"/>
                          <a:ea typeface="KaiTi" panose="02010609060101010101" pitchFamily="49" charset="-122"/>
                        </a:rPr>
                        <a:t>（約11:25）</a:t>
                      </a:r>
                      <a:endParaRPr lang="en-US" sz="1800" b="1" i="0" u="none" strike="noStrike" dirty="0">
                        <a:solidFill>
                          <a:srgbClr val="FF0000"/>
                        </a:solidFill>
                        <a:effectLst/>
                        <a:latin typeface="KaiTi" panose="02010609060101010101" pitchFamily="49" charset="-122"/>
                        <a:ea typeface="KaiTi" panose="02010609060101010101" pitchFamily="49" charset="-122"/>
                      </a:endParaRPr>
                    </a:p>
                  </a:txBody>
                  <a:tcPr marL="7144" marR="7144" marT="7144" marB="0" anchor="ctr"/>
                </a:tc>
                <a:tc>
                  <a:txBody>
                    <a:bodyPr/>
                    <a:lstStyle/>
                    <a:p>
                      <a:pPr algn="l" fontAlgn="ctr">
                        <a:buNone/>
                      </a:pPr>
                      <a:r>
                        <a:rPr lang="en-US" sz="1800" dirty="0" err="1">
                          <a:solidFill>
                            <a:schemeClr val="bg1"/>
                          </a:solidFill>
                          <a:latin typeface="KaiTi" panose="02010609060101010101" pitchFamily="49" charset="-122"/>
                          <a:ea typeface="KaiTi" panose="02010609060101010101" pitchFamily="49" charset="-122"/>
                        </a:rPr>
                        <a:t>抱怨的人只看見眼前的危機，相信的人卻看見神仍然掌權。因為耶穌是復活、是生命，所以即使在絕境中，也能盼望神帶來新的開始</a:t>
                      </a:r>
                      <a:endParaRPr lang="en-US" sz="1800" b="0" i="0" u="none" strike="noStrike" dirty="0">
                        <a:solidFill>
                          <a:schemeClr val="bg1"/>
                        </a:solidFill>
                        <a:effectLst/>
                        <a:latin typeface="KaiTi" panose="02010609060101010101" pitchFamily="49" charset="-122"/>
                        <a:ea typeface="KaiTi" panose="02010609060101010101" pitchFamily="49" charset="-122"/>
                      </a:endParaRPr>
                    </a:p>
                  </a:txBody>
                  <a:tcPr marL="7144" marR="7144" marT="7144" marB="0" anchor="ctr"/>
                </a:tc>
                <a:extLst>
                  <a:ext uri="{0D108BD9-81ED-4DB2-BD59-A6C34878D82A}">
                    <a16:rowId xmlns:a16="http://schemas.microsoft.com/office/drawing/2014/main" val="3784969781"/>
                  </a:ext>
                </a:extLst>
              </a:tr>
              <a:tr h="418624">
                <a:tc>
                  <a:txBody>
                    <a:bodyPr/>
                    <a:lstStyle/>
                    <a:p>
                      <a:pPr algn="l" fontAlgn="ctr">
                        <a:buNone/>
                      </a:pPr>
                      <a:r>
                        <a:rPr lang="en-US" sz="1800" u="none" strike="noStrike" dirty="0" err="1">
                          <a:solidFill>
                            <a:schemeClr val="bg1"/>
                          </a:solidFill>
                          <a:effectLst/>
                          <a:latin typeface="KaiTi" panose="02010609060101010101" pitchFamily="49" charset="-122"/>
                          <a:ea typeface="KaiTi" panose="02010609060101010101" pitchFamily="49" charset="-122"/>
                        </a:rPr>
                        <a:t>心靈乾渴</a:t>
                      </a:r>
                      <a:endParaRPr lang="en-US" sz="1800" b="0" i="0" u="none" strike="noStrike" dirty="0">
                        <a:solidFill>
                          <a:schemeClr val="bg1"/>
                        </a:solidFill>
                        <a:effectLst/>
                        <a:latin typeface="KaiTi" panose="02010609060101010101" pitchFamily="49" charset="-122"/>
                        <a:ea typeface="KaiTi" panose="02010609060101010101" pitchFamily="49" charset="-122"/>
                      </a:endParaRPr>
                    </a:p>
                  </a:txBody>
                  <a:tcPr marL="7144" marR="7144" marT="7144" marB="0" anchor="ctr"/>
                </a:tc>
                <a:tc>
                  <a:txBody>
                    <a:bodyPr/>
                    <a:lstStyle/>
                    <a:p>
                      <a:pPr algn="l" fontAlgn="ctr">
                        <a:buNone/>
                      </a:pPr>
                      <a:r>
                        <a:rPr lang="en-US" sz="1800" u="none" strike="noStrike" dirty="0" err="1">
                          <a:solidFill>
                            <a:srgbClr val="FF0000"/>
                          </a:solidFill>
                          <a:effectLst/>
                          <a:latin typeface="KaiTi" panose="02010609060101010101" pitchFamily="49" charset="-122"/>
                          <a:ea typeface="KaiTi" panose="02010609060101010101" pitchFamily="49" charset="-122"/>
                        </a:rPr>
                        <a:t>我是世界的光</a:t>
                      </a:r>
                      <a:endParaRPr lang="en-US" sz="1800" u="none" strike="noStrike" dirty="0">
                        <a:solidFill>
                          <a:srgbClr val="FF0000"/>
                        </a:solidFill>
                        <a:effectLst/>
                        <a:latin typeface="KaiTi" panose="02010609060101010101" pitchFamily="49" charset="-122"/>
                        <a:ea typeface="KaiTi" panose="02010609060101010101" pitchFamily="49" charset="-122"/>
                      </a:endParaRPr>
                    </a:p>
                    <a:p>
                      <a:pPr algn="l" fontAlgn="ctr">
                        <a:buNone/>
                      </a:pPr>
                      <a:r>
                        <a:rPr lang="en-US" sz="1800" u="none" strike="noStrike" dirty="0">
                          <a:solidFill>
                            <a:srgbClr val="FF0000"/>
                          </a:solidFill>
                          <a:effectLst/>
                          <a:latin typeface="KaiTi" panose="02010609060101010101" pitchFamily="49" charset="-122"/>
                          <a:ea typeface="KaiTi" panose="02010609060101010101" pitchFamily="49" charset="-122"/>
                        </a:rPr>
                        <a:t>（約8:12）</a:t>
                      </a:r>
                      <a:endParaRPr lang="en-US" sz="1800" b="1" i="0" u="none" strike="noStrike" dirty="0">
                        <a:solidFill>
                          <a:srgbClr val="FF0000"/>
                        </a:solidFill>
                        <a:effectLst/>
                        <a:latin typeface="KaiTi" panose="02010609060101010101" pitchFamily="49" charset="-122"/>
                        <a:ea typeface="KaiTi" panose="02010609060101010101" pitchFamily="49" charset="-122"/>
                      </a:endParaRPr>
                    </a:p>
                  </a:txBody>
                  <a:tcPr marL="7144" marR="7144" marT="7144" marB="0" anchor="ctr"/>
                </a:tc>
                <a:tc>
                  <a:txBody>
                    <a:bodyPr/>
                    <a:lstStyle/>
                    <a:p>
                      <a:pPr algn="l" fontAlgn="ctr">
                        <a:buNone/>
                      </a:pPr>
                      <a:r>
                        <a:rPr lang="en-US" sz="1800" dirty="0" err="1">
                          <a:solidFill>
                            <a:schemeClr val="bg1"/>
                          </a:solidFill>
                          <a:latin typeface="KaiTi" panose="02010609060101010101" pitchFamily="49" charset="-122"/>
                          <a:ea typeface="KaiTi" panose="02010609060101010101" pitchFamily="49" charset="-122"/>
                        </a:rPr>
                        <a:t>抱怨常因只看見黑暗，卻忽略神的同在。耶穌是真光，跟隨祂的人能看見神正在工作，不再被失望與缺乏轄制</a:t>
                      </a:r>
                      <a:r>
                        <a:rPr lang="en-US" sz="1800" dirty="0">
                          <a:solidFill>
                            <a:schemeClr val="bg1"/>
                          </a:solidFill>
                          <a:latin typeface="KaiTi" panose="02010609060101010101" pitchFamily="49" charset="-122"/>
                          <a:ea typeface="KaiTi" panose="02010609060101010101" pitchFamily="49" charset="-122"/>
                        </a:rPr>
                        <a:t>。</a:t>
                      </a:r>
                      <a:endParaRPr lang="en-US" sz="1800" b="0" i="0" u="none" strike="noStrike" dirty="0">
                        <a:solidFill>
                          <a:schemeClr val="bg1"/>
                        </a:solidFill>
                        <a:effectLst/>
                        <a:latin typeface="KaiTi" panose="02010609060101010101" pitchFamily="49" charset="-122"/>
                        <a:ea typeface="KaiTi" panose="02010609060101010101" pitchFamily="49" charset="-122"/>
                      </a:endParaRPr>
                    </a:p>
                  </a:txBody>
                  <a:tcPr marL="7144" marR="7144" marT="7144" marB="0" anchor="ctr"/>
                </a:tc>
                <a:extLst>
                  <a:ext uri="{0D108BD9-81ED-4DB2-BD59-A6C34878D82A}">
                    <a16:rowId xmlns:a16="http://schemas.microsoft.com/office/drawing/2014/main" val="4038412962"/>
                  </a:ext>
                </a:extLst>
              </a:tr>
              <a:tr h="418624">
                <a:tc>
                  <a:txBody>
                    <a:bodyPr/>
                    <a:lstStyle/>
                    <a:p>
                      <a:pPr algn="l" fontAlgn="ctr">
                        <a:buNone/>
                      </a:pPr>
                      <a:r>
                        <a:rPr lang="en-US" sz="1800" u="none" strike="noStrike" dirty="0" err="1">
                          <a:solidFill>
                            <a:schemeClr val="bg1"/>
                          </a:solidFill>
                          <a:effectLst/>
                          <a:latin typeface="KaiTi" panose="02010609060101010101" pitchFamily="49" charset="-122"/>
                          <a:ea typeface="KaiTi" panose="02010609060101010101" pitchFamily="49" charset="-122"/>
                        </a:rPr>
                        <a:t>忘記</a:t>
                      </a:r>
                      <a:endParaRPr lang="en-US" sz="1800" u="none" strike="noStrike" dirty="0">
                        <a:solidFill>
                          <a:schemeClr val="bg1"/>
                        </a:solidFill>
                        <a:effectLst/>
                        <a:latin typeface="KaiTi" panose="02010609060101010101" pitchFamily="49" charset="-122"/>
                        <a:ea typeface="KaiTi" panose="02010609060101010101" pitchFamily="49" charset="-122"/>
                      </a:endParaRPr>
                    </a:p>
                    <a:p>
                      <a:pPr algn="l" fontAlgn="ctr">
                        <a:buNone/>
                      </a:pPr>
                      <a:r>
                        <a:rPr lang="en-US" sz="1800" u="none" strike="noStrike" dirty="0" err="1">
                          <a:solidFill>
                            <a:schemeClr val="bg1"/>
                          </a:solidFill>
                          <a:effectLst/>
                          <a:latin typeface="KaiTi" panose="02010609060101010101" pitchFamily="49" charset="-122"/>
                          <a:ea typeface="KaiTi" panose="02010609060101010101" pitchFamily="49" charset="-122"/>
                        </a:rPr>
                        <a:t>神恩典</a:t>
                      </a:r>
                      <a:endParaRPr lang="en-US" sz="1800" b="0" i="0" u="none" strike="noStrike" dirty="0">
                        <a:solidFill>
                          <a:schemeClr val="bg1"/>
                        </a:solidFill>
                        <a:effectLst/>
                        <a:latin typeface="KaiTi" panose="02010609060101010101" pitchFamily="49" charset="-122"/>
                        <a:ea typeface="KaiTi" panose="02010609060101010101" pitchFamily="49" charset="-122"/>
                      </a:endParaRPr>
                    </a:p>
                  </a:txBody>
                  <a:tcPr marL="7144" marR="7144" marT="7144" marB="0" anchor="ctr"/>
                </a:tc>
                <a:tc>
                  <a:txBody>
                    <a:bodyPr/>
                    <a:lstStyle/>
                    <a:p>
                      <a:pPr algn="l" fontAlgn="ctr">
                        <a:buNone/>
                      </a:pPr>
                      <a:r>
                        <a:rPr lang="en-US" sz="1800" u="none" strike="noStrike" dirty="0" err="1">
                          <a:solidFill>
                            <a:srgbClr val="FF0000"/>
                          </a:solidFill>
                          <a:effectLst/>
                          <a:latin typeface="KaiTi" panose="02010609060101010101" pitchFamily="49" charset="-122"/>
                          <a:ea typeface="KaiTi" panose="02010609060101010101" pitchFamily="49" charset="-122"/>
                        </a:rPr>
                        <a:t>我是生命的糧</a:t>
                      </a:r>
                      <a:endParaRPr lang="en-US" sz="1800" u="none" strike="noStrike" dirty="0">
                        <a:solidFill>
                          <a:srgbClr val="FF0000"/>
                        </a:solidFill>
                        <a:effectLst/>
                        <a:latin typeface="KaiTi" panose="02010609060101010101" pitchFamily="49" charset="-122"/>
                        <a:ea typeface="KaiTi" panose="02010609060101010101" pitchFamily="49" charset="-122"/>
                      </a:endParaRPr>
                    </a:p>
                    <a:p>
                      <a:pPr algn="l" fontAlgn="ctr">
                        <a:buNone/>
                      </a:pPr>
                      <a:r>
                        <a:rPr lang="en-US" sz="1800" u="none" strike="noStrike" dirty="0">
                          <a:solidFill>
                            <a:srgbClr val="FF0000"/>
                          </a:solidFill>
                          <a:effectLst/>
                          <a:latin typeface="KaiTi" panose="02010609060101010101" pitchFamily="49" charset="-122"/>
                          <a:ea typeface="KaiTi" panose="02010609060101010101" pitchFamily="49" charset="-122"/>
                        </a:rPr>
                        <a:t>（約6:35）</a:t>
                      </a:r>
                      <a:endParaRPr lang="en-US" sz="1800" b="1" i="0" u="none" strike="noStrike" dirty="0">
                        <a:solidFill>
                          <a:srgbClr val="FF0000"/>
                        </a:solidFill>
                        <a:effectLst/>
                        <a:latin typeface="KaiTi" panose="02010609060101010101" pitchFamily="49" charset="-122"/>
                        <a:ea typeface="KaiTi" panose="02010609060101010101" pitchFamily="49" charset="-122"/>
                      </a:endParaRPr>
                    </a:p>
                  </a:txBody>
                  <a:tcPr marL="7144" marR="7144" marT="7144" marB="0" anchor="ctr"/>
                </a:tc>
                <a:tc>
                  <a:txBody>
                    <a:bodyPr/>
                    <a:lstStyle/>
                    <a:p>
                      <a:pPr algn="l" fontAlgn="ctr">
                        <a:buNone/>
                      </a:pPr>
                      <a:r>
                        <a:rPr lang="en-US" sz="1800" dirty="0" err="1">
                          <a:solidFill>
                            <a:schemeClr val="bg1"/>
                          </a:solidFill>
                          <a:latin typeface="KaiTi" panose="02010609060101010101" pitchFamily="49" charset="-122"/>
                          <a:ea typeface="KaiTi" panose="02010609060101010101" pitchFamily="49" charset="-122"/>
                        </a:rPr>
                        <a:t>抱怨源於把注意力放在缺少，而忘記已領受的恩典。耶穌是生命的糧，唯有祂能真正滿足人的心，使人學會感恩而非埋怨</a:t>
                      </a:r>
                      <a:r>
                        <a:rPr lang="en-US" sz="1800" dirty="0">
                          <a:solidFill>
                            <a:schemeClr val="bg1"/>
                          </a:solidFill>
                          <a:latin typeface="KaiTi" panose="02010609060101010101" pitchFamily="49" charset="-122"/>
                          <a:ea typeface="KaiTi" panose="02010609060101010101" pitchFamily="49" charset="-122"/>
                        </a:rPr>
                        <a:t>。</a:t>
                      </a:r>
                      <a:endParaRPr lang="en-US" sz="1800" b="0" i="0" u="none" strike="noStrike" dirty="0">
                        <a:solidFill>
                          <a:schemeClr val="bg1"/>
                        </a:solidFill>
                        <a:effectLst/>
                        <a:latin typeface="KaiTi" panose="02010609060101010101" pitchFamily="49" charset="-122"/>
                        <a:ea typeface="KaiTi" panose="02010609060101010101" pitchFamily="49" charset="-122"/>
                      </a:endParaRPr>
                    </a:p>
                  </a:txBody>
                  <a:tcPr marL="7144" marR="7144" marT="7144" marB="0" anchor="ctr"/>
                </a:tc>
                <a:extLst>
                  <a:ext uri="{0D108BD9-81ED-4DB2-BD59-A6C34878D82A}">
                    <a16:rowId xmlns:a16="http://schemas.microsoft.com/office/drawing/2014/main" val="857294023"/>
                  </a:ext>
                </a:extLst>
              </a:tr>
              <a:tr h="418624">
                <a:tc>
                  <a:txBody>
                    <a:bodyPr/>
                    <a:lstStyle/>
                    <a:p>
                      <a:pPr algn="l" fontAlgn="ctr">
                        <a:buNone/>
                      </a:pPr>
                      <a:r>
                        <a:rPr lang="en-US" sz="1800" u="none" strike="noStrike">
                          <a:solidFill>
                            <a:schemeClr val="bg1"/>
                          </a:solidFill>
                          <a:effectLst/>
                          <a:latin typeface="KaiTi" panose="02010609060101010101" pitchFamily="49" charset="-122"/>
                          <a:ea typeface="KaiTi" panose="02010609060101010101" pitchFamily="49" charset="-122"/>
                        </a:rPr>
                        <a:t>習慣恩典</a:t>
                      </a:r>
                      <a:endParaRPr lang="en-US" sz="1800" b="0" i="0" u="none" strike="noStrike">
                        <a:solidFill>
                          <a:schemeClr val="bg1"/>
                        </a:solidFill>
                        <a:effectLst/>
                        <a:latin typeface="KaiTi" panose="02010609060101010101" pitchFamily="49" charset="-122"/>
                        <a:ea typeface="KaiTi" panose="02010609060101010101" pitchFamily="49" charset="-122"/>
                      </a:endParaRPr>
                    </a:p>
                  </a:txBody>
                  <a:tcPr marL="7144" marR="7144" marT="7144" marB="0" anchor="ctr"/>
                </a:tc>
                <a:tc>
                  <a:txBody>
                    <a:bodyPr/>
                    <a:lstStyle/>
                    <a:p>
                      <a:pPr algn="l" fontAlgn="ctr">
                        <a:buNone/>
                      </a:pPr>
                      <a:r>
                        <a:rPr lang="en-US" sz="1800" u="none" strike="noStrike" dirty="0" err="1">
                          <a:solidFill>
                            <a:srgbClr val="FF0000"/>
                          </a:solidFill>
                          <a:effectLst/>
                          <a:latin typeface="KaiTi" panose="02010609060101010101" pitchFamily="49" charset="-122"/>
                          <a:ea typeface="KaiTi" panose="02010609060101010101" pitchFamily="49" charset="-122"/>
                        </a:rPr>
                        <a:t>我是真葡萄樹</a:t>
                      </a:r>
                      <a:endParaRPr lang="en-US" sz="1800" u="none" strike="noStrike" dirty="0">
                        <a:solidFill>
                          <a:srgbClr val="FF0000"/>
                        </a:solidFill>
                        <a:effectLst/>
                        <a:latin typeface="KaiTi" panose="02010609060101010101" pitchFamily="49" charset="-122"/>
                        <a:ea typeface="KaiTi" panose="02010609060101010101" pitchFamily="49" charset="-122"/>
                      </a:endParaRPr>
                    </a:p>
                    <a:p>
                      <a:pPr algn="l" fontAlgn="ctr">
                        <a:buNone/>
                      </a:pPr>
                      <a:r>
                        <a:rPr lang="en-US" sz="1800" u="none" strike="noStrike" dirty="0">
                          <a:solidFill>
                            <a:srgbClr val="FF0000"/>
                          </a:solidFill>
                          <a:effectLst/>
                          <a:latin typeface="KaiTi" panose="02010609060101010101" pitchFamily="49" charset="-122"/>
                          <a:ea typeface="KaiTi" panose="02010609060101010101" pitchFamily="49" charset="-122"/>
                        </a:rPr>
                        <a:t>（約15:5）</a:t>
                      </a:r>
                      <a:endParaRPr lang="en-US" sz="1800" b="1" i="0" u="none" strike="noStrike" dirty="0">
                        <a:solidFill>
                          <a:srgbClr val="FF0000"/>
                        </a:solidFill>
                        <a:effectLst/>
                        <a:latin typeface="KaiTi" panose="02010609060101010101" pitchFamily="49" charset="-122"/>
                        <a:ea typeface="KaiTi" panose="02010609060101010101" pitchFamily="49" charset="-122"/>
                      </a:endParaRPr>
                    </a:p>
                  </a:txBody>
                  <a:tcPr marL="7144" marR="7144" marT="7144" marB="0" anchor="ctr"/>
                </a:tc>
                <a:tc>
                  <a:txBody>
                    <a:bodyPr/>
                    <a:lstStyle/>
                    <a:p>
                      <a:pPr algn="l" fontAlgn="ctr">
                        <a:buNone/>
                      </a:pPr>
                      <a:r>
                        <a:rPr lang="en-US" sz="1800" dirty="0" err="1">
                          <a:solidFill>
                            <a:schemeClr val="bg1"/>
                          </a:solidFill>
                          <a:latin typeface="KaiTi" panose="02010609060101010101" pitchFamily="49" charset="-122"/>
                          <a:ea typeface="KaiTi" panose="02010609060101010101" pitchFamily="49" charset="-122"/>
                        </a:rPr>
                        <a:t>抱怨的人容易把恩典視為理所當然。常常連結於基督，就能天天支取生命，在平凡中仍看見神豐富的供應</a:t>
                      </a:r>
                      <a:r>
                        <a:rPr lang="en-US" sz="1800" dirty="0">
                          <a:solidFill>
                            <a:schemeClr val="bg1"/>
                          </a:solidFill>
                          <a:latin typeface="KaiTi" panose="02010609060101010101" pitchFamily="49" charset="-122"/>
                          <a:ea typeface="KaiTi" panose="02010609060101010101" pitchFamily="49" charset="-122"/>
                        </a:rPr>
                        <a:t>。</a:t>
                      </a:r>
                      <a:endParaRPr lang="en-US" sz="1800" b="0" i="0" u="none" strike="noStrike" dirty="0">
                        <a:solidFill>
                          <a:schemeClr val="bg1"/>
                        </a:solidFill>
                        <a:effectLst/>
                        <a:latin typeface="KaiTi" panose="02010609060101010101" pitchFamily="49" charset="-122"/>
                        <a:ea typeface="KaiTi" panose="02010609060101010101" pitchFamily="49" charset="-122"/>
                      </a:endParaRPr>
                    </a:p>
                  </a:txBody>
                  <a:tcPr marL="7144" marR="7144" marT="7144" marB="0" anchor="ctr"/>
                </a:tc>
                <a:extLst>
                  <a:ext uri="{0D108BD9-81ED-4DB2-BD59-A6C34878D82A}">
                    <a16:rowId xmlns:a16="http://schemas.microsoft.com/office/drawing/2014/main" val="3827931045"/>
                  </a:ext>
                </a:extLst>
              </a:tr>
              <a:tr h="624364">
                <a:tc>
                  <a:txBody>
                    <a:bodyPr/>
                    <a:lstStyle/>
                    <a:p>
                      <a:pPr algn="l" fontAlgn="ctr">
                        <a:buNone/>
                      </a:pPr>
                      <a:r>
                        <a:rPr lang="en-US" sz="1800" u="none" strike="noStrike">
                          <a:solidFill>
                            <a:schemeClr val="bg1"/>
                          </a:solidFill>
                          <a:effectLst/>
                          <a:latin typeface="KaiTi" panose="02010609060101010101" pitchFamily="49" charset="-122"/>
                          <a:ea typeface="KaiTi" panose="02010609060101010101" pitchFamily="49" charset="-122"/>
                        </a:rPr>
                        <a:t>只看困難，不看應許</a:t>
                      </a:r>
                      <a:endParaRPr lang="en-US" sz="1800" b="0" i="0" u="none" strike="noStrike">
                        <a:solidFill>
                          <a:schemeClr val="bg1"/>
                        </a:solidFill>
                        <a:effectLst/>
                        <a:latin typeface="KaiTi" panose="02010609060101010101" pitchFamily="49" charset="-122"/>
                        <a:ea typeface="KaiTi" panose="02010609060101010101" pitchFamily="49" charset="-122"/>
                      </a:endParaRPr>
                    </a:p>
                  </a:txBody>
                  <a:tcPr marL="7144" marR="7144" marT="7144" marB="0" anchor="ctr"/>
                </a:tc>
                <a:tc>
                  <a:txBody>
                    <a:bodyPr/>
                    <a:lstStyle/>
                    <a:p>
                      <a:pPr algn="l" fontAlgn="ctr">
                        <a:buNone/>
                      </a:pPr>
                      <a:r>
                        <a:rPr lang="en-US" sz="1800" u="none" strike="noStrike" dirty="0" err="1">
                          <a:solidFill>
                            <a:srgbClr val="FF0000"/>
                          </a:solidFill>
                          <a:effectLst/>
                          <a:latin typeface="KaiTi" panose="02010609060101010101" pitchFamily="49" charset="-122"/>
                          <a:ea typeface="KaiTi" panose="02010609060101010101" pitchFamily="49" charset="-122"/>
                        </a:rPr>
                        <a:t>我是好牧人</a:t>
                      </a:r>
                      <a:endParaRPr lang="en-US" sz="1800" u="none" strike="noStrike" dirty="0">
                        <a:solidFill>
                          <a:srgbClr val="FF0000"/>
                        </a:solidFill>
                        <a:effectLst/>
                        <a:latin typeface="KaiTi" panose="02010609060101010101" pitchFamily="49" charset="-122"/>
                        <a:ea typeface="KaiTi" panose="02010609060101010101" pitchFamily="49" charset="-122"/>
                      </a:endParaRPr>
                    </a:p>
                    <a:p>
                      <a:pPr algn="l" fontAlgn="ctr">
                        <a:buNone/>
                      </a:pPr>
                      <a:r>
                        <a:rPr lang="en-US" sz="1800" u="none" strike="noStrike" dirty="0">
                          <a:solidFill>
                            <a:srgbClr val="FF0000"/>
                          </a:solidFill>
                          <a:effectLst/>
                          <a:latin typeface="KaiTi" panose="02010609060101010101" pitchFamily="49" charset="-122"/>
                          <a:ea typeface="KaiTi" panose="02010609060101010101" pitchFamily="49" charset="-122"/>
                        </a:rPr>
                        <a:t>（約10:11）</a:t>
                      </a:r>
                      <a:endParaRPr lang="en-US" sz="1800" b="1" i="0" u="none" strike="noStrike" dirty="0">
                        <a:solidFill>
                          <a:srgbClr val="FF0000"/>
                        </a:solidFill>
                        <a:effectLst/>
                        <a:latin typeface="KaiTi" panose="02010609060101010101" pitchFamily="49" charset="-122"/>
                        <a:ea typeface="KaiTi" panose="02010609060101010101" pitchFamily="49" charset="-122"/>
                      </a:endParaRPr>
                    </a:p>
                  </a:txBody>
                  <a:tcPr marL="7144" marR="7144" marT="7144" marB="0" anchor="ctr"/>
                </a:tc>
                <a:tc>
                  <a:txBody>
                    <a:bodyPr/>
                    <a:lstStyle/>
                    <a:p>
                      <a:pPr algn="l" fontAlgn="ctr">
                        <a:buNone/>
                      </a:pPr>
                      <a:r>
                        <a:rPr lang="en-US" sz="1800" dirty="0" err="1">
                          <a:solidFill>
                            <a:schemeClr val="bg1"/>
                          </a:solidFill>
                          <a:latin typeface="KaiTi" panose="02010609060101010101" pitchFamily="49" charset="-122"/>
                          <a:ea typeface="KaiTi" panose="02010609060101010101" pitchFamily="49" charset="-122"/>
                        </a:rPr>
                        <a:t>抱怨的人專注環境，好牧人的羊卻定睛於牧人的帶領。因為耶穌走在前面、保護並引導，我們便能憑信心跟隨，而不是因困難退縮</a:t>
                      </a:r>
                      <a:r>
                        <a:rPr lang="en-US" sz="1800" dirty="0">
                          <a:solidFill>
                            <a:schemeClr val="bg1"/>
                          </a:solidFill>
                          <a:latin typeface="KaiTi" panose="02010609060101010101" pitchFamily="49" charset="-122"/>
                          <a:ea typeface="KaiTi" panose="02010609060101010101" pitchFamily="49" charset="-122"/>
                        </a:rPr>
                        <a:t>。</a:t>
                      </a:r>
                      <a:endParaRPr lang="en-US" sz="1800" b="0" i="0" u="none" strike="noStrike" dirty="0">
                        <a:solidFill>
                          <a:schemeClr val="bg1"/>
                        </a:solidFill>
                        <a:effectLst/>
                        <a:latin typeface="KaiTi" panose="02010609060101010101" pitchFamily="49" charset="-122"/>
                        <a:ea typeface="KaiTi" panose="02010609060101010101" pitchFamily="49" charset="-122"/>
                      </a:endParaRPr>
                    </a:p>
                  </a:txBody>
                  <a:tcPr marL="7144" marR="7144" marT="7144" marB="0" anchor="ctr"/>
                </a:tc>
                <a:extLst>
                  <a:ext uri="{0D108BD9-81ED-4DB2-BD59-A6C34878D82A}">
                    <a16:rowId xmlns:a16="http://schemas.microsoft.com/office/drawing/2014/main" val="472339028"/>
                  </a:ext>
                </a:extLst>
              </a:tr>
              <a:tr h="418624">
                <a:tc>
                  <a:txBody>
                    <a:bodyPr/>
                    <a:lstStyle/>
                    <a:p>
                      <a:pPr algn="l" fontAlgn="ctr">
                        <a:buNone/>
                      </a:pPr>
                      <a:r>
                        <a:rPr lang="en-US" sz="1800" u="none" strike="noStrike" dirty="0" err="1">
                          <a:solidFill>
                            <a:schemeClr val="bg1"/>
                          </a:solidFill>
                          <a:effectLst/>
                          <a:latin typeface="KaiTi" panose="02010609060101010101" pitchFamily="49" charset="-122"/>
                          <a:ea typeface="KaiTi" panose="02010609060101010101" pitchFamily="49" charset="-122"/>
                        </a:rPr>
                        <a:t>不願</a:t>
                      </a:r>
                      <a:endParaRPr lang="en-US" sz="1800" u="none" strike="noStrike" dirty="0">
                        <a:solidFill>
                          <a:schemeClr val="bg1"/>
                        </a:solidFill>
                        <a:effectLst/>
                        <a:latin typeface="KaiTi" panose="02010609060101010101" pitchFamily="49" charset="-122"/>
                        <a:ea typeface="KaiTi" panose="02010609060101010101" pitchFamily="49" charset="-122"/>
                      </a:endParaRPr>
                    </a:p>
                    <a:p>
                      <a:pPr algn="l" fontAlgn="ctr">
                        <a:buNone/>
                      </a:pPr>
                      <a:r>
                        <a:rPr lang="en-US" sz="1800" u="none" strike="noStrike" dirty="0" err="1">
                          <a:solidFill>
                            <a:schemeClr val="bg1"/>
                          </a:solidFill>
                          <a:effectLst/>
                          <a:latin typeface="KaiTi" panose="02010609060101010101" pitchFamily="49" charset="-122"/>
                          <a:ea typeface="KaiTi" panose="02010609060101010101" pitchFamily="49" charset="-122"/>
                        </a:rPr>
                        <a:t>順服神</a:t>
                      </a:r>
                      <a:endParaRPr lang="en-US" sz="1800" b="0" i="0" u="none" strike="noStrike" dirty="0">
                        <a:solidFill>
                          <a:schemeClr val="bg1"/>
                        </a:solidFill>
                        <a:effectLst/>
                        <a:latin typeface="KaiTi" panose="02010609060101010101" pitchFamily="49" charset="-122"/>
                        <a:ea typeface="KaiTi" panose="02010609060101010101" pitchFamily="49" charset="-122"/>
                      </a:endParaRPr>
                    </a:p>
                  </a:txBody>
                  <a:tcPr marL="7144" marR="7144" marT="7144" marB="0" anchor="ctr"/>
                </a:tc>
                <a:tc>
                  <a:txBody>
                    <a:bodyPr/>
                    <a:lstStyle/>
                    <a:p>
                      <a:pPr algn="l" fontAlgn="ctr">
                        <a:buNone/>
                      </a:pPr>
                      <a:r>
                        <a:rPr lang="en-US" sz="1800" u="none" strike="noStrike" dirty="0" err="1">
                          <a:solidFill>
                            <a:srgbClr val="FF0000"/>
                          </a:solidFill>
                          <a:effectLst/>
                          <a:latin typeface="KaiTi" panose="02010609060101010101" pitchFamily="49" charset="-122"/>
                          <a:ea typeface="KaiTi" panose="02010609060101010101" pitchFamily="49" charset="-122"/>
                        </a:rPr>
                        <a:t>我是羊的門</a:t>
                      </a:r>
                      <a:endParaRPr lang="en-US" sz="1800" u="none" strike="noStrike" dirty="0">
                        <a:solidFill>
                          <a:srgbClr val="FF0000"/>
                        </a:solidFill>
                        <a:effectLst/>
                        <a:latin typeface="KaiTi" panose="02010609060101010101" pitchFamily="49" charset="-122"/>
                        <a:ea typeface="KaiTi" panose="02010609060101010101" pitchFamily="49" charset="-122"/>
                      </a:endParaRPr>
                    </a:p>
                    <a:p>
                      <a:pPr algn="l" fontAlgn="ctr">
                        <a:buNone/>
                      </a:pPr>
                      <a:r>
                        <a:rPr lang="en-US" sz="1800" u="none" strike="noStrike" dirty="0">
                          <a:solidFill>
                            <a:srgbClr val="FF0000"/>
                          </a:solidFill>
                          <a:effectLst/>
                          <a:latin typeface="KaiTi" panose="02010609060101010101" pitchFamily="49" charset="-122"/>
                          <a:ea typeface="KaiTi" panose="02010609060101010101" pitchFamily="49" charset="-122"/>
                        </a:rPr>
                        <a:t>（約10:7）</a:t>
                      </a:r>
                      <a:endParaRPr lang="en-US" sz="1800" b="1" i="0" u="none" strike="noStrike" dirty="0">
                        <a:solidFill>
                          <a:srgbClr val="FF0000"/>
                        </a:solidFill>
                        <a:effectLst/>
                        <a:latin typeface="KaiTi" panose="02010609060101010101" pitchFamily="49" charset="-122"/>
                        <a:ea typeface="KaiTi" panose="02010609060101010101" pitchFamily="49" charset="-122"/>
                      </a:endParaRPr>
                    </a:p>
                  </a:txBody>
                  <a:tcPr marL="7144" marR="7144" marT="7144" marB="0" anchor="ctr"/>
                </a:tc>
                <a:tc>
                  <a:txBody>
                    <a:bodyPr/>
                    <a:lstStyle/>
                    <a:p>
                      <a:pPr algn="l" fontAlgn="ctr">
                        <a:buNone/>
                      </a:pPr>
                      <a:r>
                        <a:rPr lang="en-US" sz="1800" dirty="0" err="1">
                          <a:solidFill>
                            <a:schemeClr val="bg1"/>
                          </a:solidFill>
                          <a:latin typeface="KaiTi" panose="02010609060101010101" pitchFamily="49" charset="-122"/>
                          <a:ea typeface="KaiTi" panose="02010609060101010101" pitchFamily="49" charset="-122"/>
                        </a:rPr>
                        <a:t>抱怨常來自堅持自己的道路，不願順服神。當我們願意從耶穌這扇門進入，接受祂作生命的主，就能在順服中經歷真正的平安</a:t>
                      </a:r>
                      <a:r>
                        <a:rPr lang="en-US" sz="1800" dirty="0">
                          <a:solidFill>
                            <a:schemeClr val="bg1"/>
                          </a:solidFill>
                          <a:latin typeface="KaiTi" panose="02010609060101010101" pitchFamily="49" charset="-122"/>
                          <a:ea typeface="KaiTi" panose="02010609060101010101" pitchFamily="49" charset="-122"/>
                        </a:rPr>
                        <a:t>。</a:t>
                      </a:r>
                      <a:endParaRPr lang="en-US" sz="1800" b="0" i="0" u="none" strike="noStrike" dirty="0">
                        <a:solidFill>
                          <a:schemeClr val="bg1"/>
                        </a:solidFill>
                        <a:effectLst/>
                        <a:latin typeface="KaiTi" panose="02010609060101010101" pitchFamily="49" charset="-122"/>
                        <a:ea typeface="KaiTi" panose="02010609060101010101" pitchFamily="49" charset="-122"/>
                      </a:endParaRPr>
                    </a:p>
                  </a:txBody>
                  <a:tcPr marL="7144" marR="7144" marT="7144" marB="0" anchor="ctr"/>
                </a:tc>
                <a:extLst>
                  <a:ext uri="{0D108BD9-81ED-4DB2-BD59-A6C34878D82A}">
                    <a16:rowId xmlns:a16="http://schemas.microsoft.com/office/drawing/2014/main" val="1397500335"/>
                  </a:ext>
                </a:extLst>
              </a:tr>
              <a:tr h="418624">
                <a:tc>
                  <a:txBody>
                    <a:bodyPr/>
                    <a:lstStyle/>
                    <a:p>
                      <a:pPr algn="l" fontAlgn="ctr">
                        <a:buNone/>
                      </a:pPr>
                      <a:r>
                        <a:rPr lang="en-US" sz="1800" u="none" strike="noStrike" dirty="0" err="1">
                          <a:solidFill>
                            <a:schemeClr val="bg1"/>
                          </a:solidFill>
                          <a:effectLst/>
                          <a:latin typeface="KaiTi" panose="02010609060101010101" pitchFamily="49" charset="-122"/>
                          <a:ea typeface="KaiTi" panose="02010609060101010101" pitchFamily="49" charset="-122"/>
                        </a:rPr>
                        <a:t>看不見</a:t>
                      </a:r>
                      <a:endParaRPr lang="en-US" sz="1800" u="none" strike="noStrike" dirty="0">
                        <a:solidFill>
                          <a:schemeClr val="bg1"/>
                        </a:solidFill>
                        <a:effectLst/>
                        <a:latin typeface="KaiTi" panose="02010609060101010101" pitchFamily="49" charset="-122"/>
                        <a:ea typeface="KaiTi" panose="02010609060101010101" pitchFamily="49" charset="-122"/>
                      </a:endParaRPr>
                    </a:p>
                    <a:p>
                      <a:pPr algn="l" fontAlgn="ctr">
                        <a:buNone/>
                      </a:pPr>
                      <a:r>
                        <a:rPr lang="en-US" sz="1800" u="none" strike="noStrike" dirty="0" err="1">
                          <a:solidFill>
                            <a:schemeClr val="bg1"/>
                          </a:solidFill>
                          <a:effectLst/>
                          <a:latin typeface="KaiTi" panose="02010609060101010101" pitchFamily="49" charset="-122"/>
                          <a:ea typeface="KaiTi" panose="02010609060101010101" pitchFamily="49" charset="-122"/>
                        </a:rPr>
                        <a:t>盼望</a:t>
                      </a:r>
                      <a:endParaRPr lang="en-US" sz="1800" b="0" i="0" u="none" strike="noStrike" dirty="0">
                        <a:solidFill>
                          <a:schemeClr val="bg1"/>
                        </a:solidFill>
                        <a:effectLst/>
                        <a:latin typeface="KaiTi" panose="02010609060101010101" pitchFamily="49" charset="-122"/>
                        <a:ea typeface="KaiTi" panose="02010609060101010101" pitchFamily="49" charset="-122"/>
                      </a:endParaRPr>
                    </a:p>
                  </a:txBody>
                  <a:tcPr marL="7144" marR="7144" marT="7144" marB="0" anchor="ctr"/>
                </a:tc>
                <a:tc>
                  <a:txBody>
                    <a:bodyPr/>
                    <a:lstStyle/>
                    <a:p>
                      <a:pPr algn="l" fontAlgn="ctr">
                        <a:buNone/>
                      </a:pPr>
                      <a:r>
                        <a:rPr lang="en-US" sz="1800" u="none" strike="noStrike" dirty="0">
                          <a:solidFill>
                            <a:srgbClr val="FF0000"/>
                          </a:solidFill>
                          <a:effectLst/>
                          <a:latin typeface="KaiTi" panose="02010609060101010101" pitchFamily="49" charset="-122"/>
                          <a:ea typeface="KaiTi" panose="02010609060101010101" pitchFamily="49" charset="-122"/>
                        </a:rPr>
                        <a:t>我是道路、真理、生命（約14:6）</a:t>
                      </a:r>
                      <a:endParaRPr lang="en-US" sz="1800" b="1" i="0" u="none" strike="noStrike" dirty="0">
                        <a:solidFill>
                          <a:srgbClr val="FF0000"/>
                        </a:solidFill>
                        <a:effectLst/>
                        <a:latin typeface="KaiTi" panose="02010609060101010101" pitchFamily="49" charset="-122"/>
                        <a:ea typeface="KaiTi" panose="02010609060101010101" pitchFamily="49" charset="-122"/>
                      </a:endParaRPr>
                    </a:p>
                  </a:txBody>
                  <a:tcPr marL="7144" marR="7144" marT="7144" marB="0" anchor="ctr"/>
                </a:tc>
                <a:tc>
                  <a:txBody>
                    <a:bodyPr/>
                    <a:lstStyle/>
                    <a:p>
                      <a:pPr algn="l" fontAlgn="ctr">
                        <a:buNone/>
                      </a:pPr>
                      <a:r>
                        <a:rPr lang="en-US" sz="1800" dirty="0" err="1">
                          <a:solidFill>
                            <a:schemeClr val="bg1"/>
                          </a:solidFill>
                          <a:latin typeface="KaiTi" panose="02010609060101010101" pitchFamily="49" charset="-122"/>
                          <a:ea typeface="KaiTi" panose="02010609060101010101" pitchFamily="49" charset="-122"/>
                        </a:rPr>
                        <a:t>抱怨的人常因看不見前路而失去盼望。耶穌不只是指出一條路，祂自己就是道路；跟隨祂的人，即使前方未知，也能勇敢向前</a:t>
                      </a:r>
                      <a:r>
                        <a:rPr lang="en-US" sz="1800" dirty="0">
                          <a:solidFill>
                            <a:schemeClr val="bg1"/>
                          </a:solidFill>
                          <a:latin typeface="KaiTi" panose="02010609060101010101" pitchFamily="49" charset="-122"/>
                          <a:ea typeface="KaiTi" panose="02010609060101010101" pitchFamily="49" charset="-122"/>
                        </a:rPr>
                        <a:t>。</a:t>
                      </a:r>
                      <a:endParaRPr lang="en-US" sz="1800" b="0" i="0" u="none" strike="noStrike" dirty="0">
                        <a:solidFill>
                          <a:schemeClr val="bg1"/>
                        </a:solidFill>
                        <a:effectLst/>
                        <a:latin typeface="KaiTi" panose="02010609060101010101" pitchFamily="49" charset="-122"/>
                        <a:ea typeface="KaiTi" panose="02010609060101010101" pitchFamily="49" charset="-122"/>
                      </a:endParaRPr>
                    </a:p>
                  </a:txBody>
                  <a:tcPr marL="7144" marR="7144" marT="7144" marB="0" anchor="ctr"/>
                </a:tc>
                <a:extLst>
                  <a:ext uri="{0D108BD9-81ED-4DB2-BD59-A6C34878D82A}">
                    <a16:rowId xmlns:a16="http://schemas.microsoft.com/office/drawing/2014/main" val="60713409"/>
                  </a:ext>
                </a:extLst>
              </a:tr>
            </a:tbl>
          </a:graphicData>
        </a:graphic>
      </p:graphicFrame>
    </p:spTree>
    <p:extLst>
      <p:ext uri="{BB962C8B-B14F-4D97-AF65-F5344CB8AC3E}">
        <p14:creationId xmlns:p14="http://schemas.microsoft.com/office/powerpoint/2010/main" val="3607395715"/>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31885C-16BB-06A0-9D72-7031CC80D56D}"/>
            </a:ext>
          </a:extLst>
        </p:cNvPr>
        <p:cNvGrpSpPr/>
        <p:nvPr/>
      </p:nvGrpSpPr>
      <p:grpSpPr>
        <a:xfrm>
          <a:off x="0" y="0"/>
          <a:ext cx="0" cy="0"/>
          <a:chOff x="0" y="0"/>
          <a:chExt cx="0" cy="0"/>
        </a:xfrm>
      </p:grpSpPr>
      <p:sp>
        <p:nvSpPr>
          <p:cNvPr id="5" name="内容占位符 2">
            <a:extLst>
              <a:ext uri="{FF2B5EF4-FFF2-40B4-BE49-F238E27FC236}">
                <a16:creationId xmlns:a16="http://schemas.microsoft.com/office/drawing/2014/main" id="{CFB24395-7633-7A7E-7B66-83C2962830D6}"/>
              </a:ext>
            </a:extLst>
          </p:cNvPr>
          <p:cNvSpPr>
            <a:spLocks noGrp="1"/>
          </p:cNvSpPr>
          <p:nvPr>
            <p:ph idx="1"/>
          </p:nvPr>
        </p:nvSpPr>
        <p:spPr>
          <a:xfrm>
            <a:off x="152400" y="381000"/>
            <a:ext cx="8839200" cy="5410200"/>
          </a:xfrm>
        </p:spPr>
        <p:txBody>
          <a:bodyPr/>
          <a:lstStyle/>
          <a:p>
            <a:pPr algn="l"/>
            <a:r>
              <a:rPr lang="zh-TW" altLang="en-US" sz="3600" b="1" baseline="30000" dirty="0">
                <a:solidFill>
                  <a:schemeClr val="bg1"/>
                </a:solidFill>
                <a:latin typeface="KaiTi" panose="02010609060101010101" pitchFamily="49" charset="-122"/>
                <a:ea typeface="KaiTi" panose="02010609060101010101" pitchFamily="49" charset="-122"/>
              </a:rPr>
              <a:t>曠野中，倒斃的百姓一直說：</a:t>
            </a:r>
            <a:endParaRPr lang="en-US" altLang="zh-TW" sz="3600" b="1" baseline="30000" dirty="0">
              <a:solidFill>
                <a:schemeClr val="bg1"/>
              </a:solidFill>
              <a:latin typeface="KaiTi" panose="02010609060101010101" pitchFamily="49" charset="-122"/>
              <a:ea typeface="KaiTi" panose="02010609060101010101" pitchFamily="49" charset="-122"/>
            </a:endParaRPr>
          </a:p>
          <a:p>
            <a:pPr algn="l"/>
            <a:r>
              <a:rPr lang="zh-TW" altLang="en-US" sz="3600" b="1" baseline="30000" dirty="0">
                <a:solidFill>
                  <a:srgbClr val="FF0000"/>
                </a:solidFill>
                <a:latin typeface="KaiTi" panose="02010609060101010101" pitchFamily="49" charset="-122"/>
                <a:ea typeface="KaiTi" panose="02010609060101010101" pitchFamily="49" charset="-122"/>
              </a:rPr>
              <a:t>我們沒有</a:t>
            </a:r>
            <a:r>
              <a:rPr lang="en-US" altLang="zh-TW" sz="3600" b="1" baseline="30000" dirty="0">
                <a:solidFill>
                  <a:schemeClr val="bg1"/>
                </a:solidFill>
                <a:latin typeface="KaiTi" panose="02010609060101010101" pitchFamily="49" charset="-122"/>
                <a:ea typeface="KaiTi" panose="02010609060101010101" pitchFamily="49" charset="-122"/>
              </a:rPr>
              <a:t>……</a:t>
            </a:r>
            <a:r>
              <a:rPr lang="zh-TW" altLang="en-US" sz="3600" b="1" baseline="30000" dirty="0">
                <a:solidFill>
                  <a:schemeClr val="bg1"/>
                </a:solidFill>
                <a:latin typeface="KaiTi" panose="02010609060101010101" pitchFamily="49" charset="-122"/>
                <a:ea typeface="KaiTi" panose="02010609060101010101" pitchFamily="49" charset="-122"/>
              </a:rPr>
              <a:t>沒有水、沒有肉、沒有能力、沒有希望。</a:t>
            </a:r>
            <a:endParaRPr lang="en-US" altLang="zh-TW" sz="3600" b="1" baseline="30000" dirty="0">
              <a:solidFill>
                <a:schemeClr val="bg1"/>
              </a:solidFill>
              <a:latin typeface="KaiTi" panose="02010609060101010101" pitchFamily="49" charset="-122"/>
              <a:ea typeface="KaiTi" panose="02010609060101010101" pitchFamily="49" charset="-122"/>
            </a:endParaRPr>
          </a:p>
          <a:p>
            <a:pPr algn="l"/>
            <a:r>
              <a:rPr lang="zh-TW" altLang="en-US" sz="3600" b="1" baseline="30000" dirty="0">
                <a:solidFill>
                  <a:schemeClr val="bg1"/>
                </a:solidFill>
                <a:latin typeface="KaiTi" panose="02010609060101010101" pitchFamily="49" charset="-122"/>
                <a:ea typeface="KaiTi" panose="02010609060101010101" pitchFamily="49" charset="-122"/>
              </a:rPr>
              <a:t> </a:t>
            </a:r>
          </a:p>
          <a:p>
            <a:pPr algn="l"/>
            <a:r>
              <a:rPr lang="zh-TW" altLang="en-US" sz="3600" b="1" baseline="30000" dirty="0">
                <a:solidFill>
                  <a:schemeClr val="bg1"/>
                </a:solidFill>
                <a:latin typeface="KaiTi" panose="02010609060101010101" pitchFamily="49" charset="-122"/>
                <a:ea typeface="KaiTi" panose="02010609060101010101" pitchFamily="49" charset="-122"/>
              </a:rPr>
              <a:t>新約裏，得勝的耶穌一直說：</a:t>
            </a:r>
            <a:endParaRPr lang="en-US" altLang="zh-TW" sz="3600" b="1" baseline="30000" dirty="0">
              <a:solidFill>
                <a:schemeClr val="bg1"/>
              </a:solidFill>
              <a:latin typeface="KaiTi" panose="02010609060101010101" pitchFamily="49" charset="-122"/>
              <a:ea typeface="KaiTi" panose="02010609060101010101" pitchFamily="49" charset="-122"/>
            </a:endParaRPr>
          </a:p>
          <a:p>
            <a:pPr algn="l"/>
            <a:r>
              <a:rPr lang="zh-TW" altLang="en-US" sz="3600" b="1" baseline="30000" dirty="0">
                <a:solidFill>
                  <a:srgbClr val="FF0000"/>
                </a:solidFill>
                <a:latin typeface="KaiTi" panose="02010609060101010101" pitchFamily="49" charset="-122"/>
                <a:ea typeface="KaiTi" panose="02010609060101010101" pitchFamily="49" charset="-122"/>
              </a:rPr>
              <a:t>我是</a:t>
            </a:r>
            <a:r>
              <a:rPr lang="en-US" altLang="zh-TW" sz="3600" b="1" baseline="30000" dirty="0">
                <a:solidFill>
                  <a:schemeClr val="bg1"/>
                </a:solidFill>
                <a:latin typeface="KaiTi" panose="02010609060101010101" pitchFamily="49" charset="-122"/>
                <a:ea typeface="KaiTi" panose="02010609060101010101" pitchFamily="49" charset="-122"/>
              </a:rPr>
              <a:t>……</a:t>
            </a:r>
            <a:r>
              <a:rPr lang="zh-TW" altLang="en-US" sz="3600" b="1" baseline="30000" dirty="0">
                <a:solidFill>
                  <a:schemeClr val="bg1"/>
                </a:solidFill>
                <a:latin typeface="KaiTi" panose="02010609060101010101" pitchFamily="49" charset="-122"/>
                <a:ea typeface="KaiTi" panose="02010609060101010101" pitchFamily="49" charset="-122"/>
              </a:rPr>
              <a:t>生命的糧、世界的光、好牧者。 </a:t>
            </a:r>
            <a:endParaRPr lang="en-US" altLang="zh-TW" sz="3600" b="1" baseline="30000" dirty="0">
              <a:solidFill>
                <a:schemeClr val="bg1"/>
              </a:solidFill>
              <a:latin typeface="KaiTi" panose="02010609060101010101" pitchFamily="49" charset="-122"/>
              <a:ea typeface="KaiTi" panose="02010609060101010101" pitchFamily="49" charset="-122"/>
            </a:endParaRPr>
          </a:p>
          <a:p>
            <a:pPr algn="l"/>
            <a:endParaRPr lang="zh-TW" altLang="en-US" sz="3600" b="1" baseline="30000" dirty="0">
              <a:solidFill>
                <a:schemeClr val="bg1"/>
              </a:solidFill>
              <a:latin typeface="KaiTi" panose="02010609060101010101" pitchFamily="49" charset="-122"/>
              <a:ea typeface="KaiTi" panose="02010609060101010101" pitchFamily="49" charset="-122"/>
            </a:endParaRPr>
          </a:p>
          <a:p>
            <a:pPr algn="l"/>
            <a:r>
              <a:rPr lang="zh-TW" altLang="en-US" sz="3600" b="1" baseline="30000" dirty="0">
                <a:solidFill>
                  <a:schemeClr val="bg1"/>
                </a:solidFill>
                <a:latin typeface="KaiTi" panose="02010609060101010101" pitchFamily="49" charset="-122"/>
                <a:ea typeface="KaiTi" panose="02010609060101010101" pitchFamily="49" charset="-122"/>
              </a:rPr>
              <a:t>人的眼睛習慣盯著</a:t>
            </a:r>
            <a:r>
              <a:rPr lang="zh-TW" altLang="en-US" sz="3600" b="1" baseline="30000" dirty="0">
                <a:solidFill>
                  <a:srgbClr val="FF0000"/>
                </a:solidFill>
                <a:latin typeface="KaiTi" panose="02010609060101010101" pitchFamily="49" charset="-122"/>
                <a:ea typeface="KaiTi" panose="02010609060101010101" pitchFamily="49" charset="-122"/>
              </a:rPr>
              <a:t>我缺少什麼</a:t>
            </a:r>
            <a:r>
              <a:rPr lang="zh-TW" altLang="en-US" sz="3600" b="1" baseline="30000" dirty="0">
                <a:solidFill>
                  <a:schemeClr val="bg1"/>
                </a:solidFill>
                <a:latin typeface="KaiTi" panose="02010609060101010101" pitchFamily="49" charset="-122"/>
                <a:ea typeface="KaiTi" panose="02010609060101010101" pitchFamily="49" charset="-122"/>
              </a:rPr>
              <a:t>，</a:t>
            </a:r>
            <a:endParaRPr lang="en-US" altLang="zh-TW" sz="3600" b="1" baseline="30000" dirty="0">
              <a:solidFill>
                <a:schemeClr val="bg1"/>
              </a:solidFill>
              <a:latin typeface="KaiTi" panose="02010609060101010101" pitchFamily="49" charset="-122"/>
              <a:ea typeface="KaiTi" panose="02010609060101010101" pitchFamily="49" charset="-122"/>
            </a:endParaRPr>
          </a:p>
          <a:p>
            <a:pPr algn="l"/>
            <a:r>
              <a:rPr lang="zh-TW" altLang="en-US" sz="3600" b="1" baseline="30000" dirty="0">
                <a:solidFill>
                  <a:schemeClr val="bg1"/>
                </a:solidFill>
                <a:latin typeface="KaiTi" panose="02010609060101010101" pitchFamily="49" charset="-122"/>
                <a:ea typeface="KaiTi" panose="02010609060101010101" pitchFamily="49" charset="-122"/>
              </a:rPr>
              <a:t>而耶穌的福音卻邀請我們轉向</a:t>
            </a:r>
            <a:r>
              <a:rPr lang="zh-TW" altLang="en-US" sz="3600" b="1" baseline="30000" dirty="0">
                <a:solidFill>
                  <a:srgbClr val="FF0000"/>
                </a:solidFill>
                <a:latin typeface="KaiTi" panose="02010609060101010101" pitchFamily="49" charset="-122"/>
                <a:ea typeface="KaiTi" panose="02010609060101010101" pitchFamily="49" charset="-122"/>
              </a:rPr>
              <a:t>祂是誰</a:t>
            </a:r>
            <a:r>
              <a:rPr lang="zh-TW" altLang="en-US" sz="3600" b="1" baseline="30000" dirty="0">
                <a:solidFill>
                  <a:schemeClr val="bg1"/>
                </a:solidFill>
                <a:latin typeface="KaiTi" panose="02010609060101010101" pitchFamily="49" charset="-122"/>
                <a:ea typeface="KaiTi" panose="02010609060101010101" pitchFamily="49" charset="-122"/>
              </a:rPr>
              <a:t>。 </a:t>
            </a:r>
            <a:endParaRPr lang="en-US" altLang="zh-TW" sz="3600" b="1" baseline="30000" dirty="0">
              <a:solidFill>
                <a:schemeClr val="bg1"/>
              </a:solidFill>
              <a:latin typeface="KaiTi" panose="02010609060101010101" pitchFamily="49" charset="-122"/>
              <a:ea typeface="KaiTi" panose="02010609060101010101" pitchFamily="49" charset="-122"/>
            </a:endParaRPr>
          </a:p>
          <a:p>
            <a:pPr algn="l"/>
            <a:endParaRPr lang="en-US" altLang="zh-TW" sz="3600" b="1" baseline="30000" dirty="0">
              <a:solidFill>
                <a:schemeClr val="bg1"/>
              </a:solidFill>
              <a:latin typeface="KaiTi" panose="02010609060101010101" pitchFamily="49" charset="-122"/>
              <a:ea typeface="KaiTi" panose="02010609060101010101" pitchFamily="49" charset="-122"/>
            </a:endParaRPr>
          </a:p>
          <a:p>
            <a:pPr algn="l"/>
            <a:r>
              <a:rPr lang="zh-TW" altLang="en-US" sz="3600" b="1" baseline="30000" dirty="0">
                <a:solidFill>
                  <a:schemeClr val="bg1"/>
                </a:solidFill>
                <a:latin typeface="KaiTi" panose="02010609060101010101" pitchFamily="49" charset="-122"/>
                <a:ea typeface="KaiTi" panose="02010609060101010101" pitchFamily="49" charset="-122"/>
              </a:rPr>
              <a:t>神的恩典，並不是立刻把我們人生中的曠野與困難拿走，而是祂與我們同在，引領我們。 </a:t>
            </a:r>
            <a:endParaRPr lang="en-US" altLang="zh-TW" sz="3600" b="1" baseline="30000" dirty="0">
              <a:solidFill>
                <a:schemeClr val="bg1"/>
              </a:solidFill>
              <a:latin typeface="KaiTi" panose="02010609060101010101" pitchFamily="49" charset="-122"/>
              <a:ea typeface="KaiTi" panose="02010609060101010101" pitchFamily="49" charset="-122"/>
            </a:endParaRPr>
          </a:p>
          <a:p>
            <a:pPr algn="l"/>
            <a:endParaRPr lang="zh-TW" altLang="en-US" sz="3600" b="1" baseline="30000" dirty="0">
              <a:solidFill>
                <a:schemeClr val="bg1"/>
              </a:solidFill>
              <a:latin typeface="KaiTi" panose="02010609060101010101" pitchFamily="49" charset="-122"/>
              <a:ea typeface="KaiTi" panose="02010609060101010101" pitchFamily="49" charset="-122"/>
            </a:endParaRPr>
          </a:p>
        </p:txBody>
      </p:sp>
    </p:spTree>
    <p:extLst>
      <p:ext uri="{BB962C8B-B14F-4D97-AF65-F5344CB8AC3E}">
        <p14:creationId xmlns:p14="http://schemas.microsoft.com/office/powerpoint/2010/main" val="4097855388"/>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A680F0-1727-735F-BA50-98E9F03B138C}"/>
            </a:ext>
          </a:extLst>
        </p:cNvPr>
        <p:cNvGrpSpPr/>
        <p:nvPr/>
      </p:nvGrpSpPr>
      <p:grpSpPr>
        <a:xfrm>
          <a:off x="0" y="0"/>
          <a:ext cx="0" cy="0"/>
          <a:chOff x="0" y="0"/>
          <a:chExt cx="0" cy="0"/>
        </a:xfrm>
      </p:grpSpPr>
      <p:sp>
        <p:nvSpPr>
          <p:cNvPr id="5" name="内容占位符 2">
            <a:extLst>
              <a:ext uri="{FF2B5EF4-FFF2-40B4-BE49-F238E27FC236}">
                <a16:creationId xmlns:a16="http://schemas.microsoft.com/office/drawing/2014/main" id="{D189945F-BDED-BDB6-F4C5-F6B1A91F4155}"/>
              </a:ext>
            </a:extLst>
          </p:cNvPr>
          <p:cNvSpPr>
            <a:spLocks noGrp="1"/>
          </p:cNvSpPr>
          <p:nvPr>
            <p:ph idx="1"/>
          </p:nvPr>
        </p:nvSpPr>
        <p:spPr>
          <a:xfrm>
            <a:off x="152400" y="381000"/>
            <a:ext cx="8839200" cy="5410200"/>
          </a:xfrm>
        </p:spPr>
        <p:txBody>
          <a:bodyPr/>
          <a:lstStyle/>
          <a:p>
            <a:pPr algn="l"/>
            <a:r>
              <a:rPr lang="zh-TW" altLang="en-US" sz="3600" b="1" baseline="30000" dirty="0">
                <a:solidFill>
                  <a:srgbClr val="FF0000"/>
                </a:solidFill>
                <a:latin typeface="KaiTi" panose="02010609060101010101" pitchFamily="49" charset="-122"/>
                <a:ea typeface="KaiTi" panose="02010609060101010101" pitchFamily="49" charset="-122"/>
              </a:rPr>
              <a:t>帖撒羅尼迦前書</a:t>
            </a:r>
            <a:r>
              <a:rPr lang="en-US" altLang="zh-TW" sz="3600" b="1" baseline="30000" dirty="0">
                <a:solidFill>
                  <a:srgbClr val="FF0000"/>
                </a:solidFill>
                <a:latin typeface="KaiTi" panose="02010609060101010101" pitchFamily="49" charset="-122"/>
                <a:ea typeface="KaiTi" panose="02010609060101010101" pitchFamily="49" charset="-122"/>
              </a:rPr>
              <a:t>5:16-18</a:t>
            </a:r>
          </a:p>
          <a:p>
            <a:pPr algn="l"/>
            <a:r>
              <a:rPr lang="zh-TW" altLang="en-US" sz="3600" b="1" baseline="30000" dirty="0">
                <a:solidFill>
                  <a:schemeClr val="bg1"/>
                </a:solidFill>
                <a:latin typeface="KaiTi" panose="02010609060101010101" pitchFamily="49" charset="-122"/>
                <a:ea typeface="KaiTi" panose="02010609060101010101" pitchFamily="49" charset="-122"/>
              </a:rPr>
              <a:t>要常常喜樂，不住的禱告，凡事謝恩；因為這是神在基督耶穌裡向你們所定的旨意。</a:t>
            </a:r>
          </a:p>
          <a:p>
            <a:pPr algn="l"/>
            <a:endParaRPr lang="zh-TW" altLang="en-US" sz="3600" b="1" baseline="30000" dirty="0">
              <a:solidFill>
                <a:schemeClr val="bg1"/>
              </a:solidFill>
              <a:latin typeface="KaiTi" panose="02010609060101010101" pitchFamily="49" charset="-122"/>
              <a:ea typeface="KaiTi" panose="02010609060101010101" pitchFamily="49" charset="-122"/>
            </a:endParaRPr>
          </a:p>
          <a:p>
            <a:pPr algn="l"/>
            <a:r>
              <a:rPr lang="zh-TW" altLang="en-US" sz="3600" b="1" baseline="30000" dirty="0">
                <a:solidFill>
                  <a:schemeClr val="bg1"/>
                </a:solidFill>
                <a:latin typeface="KaiTi" panose="02010609060101010101" pitchFamily="49" charset="-122"/>
                <a:ea typeface="KaiTi" panose="02010609060101010101" pitchFamily="49" charset="-122"/>
              </a:rPr>
              <a:t>以色列人在曠野最大的危機，從不是缺少嗎哪，而是不認識那賜嗎哪的神。 </a:t>
            </a:r>
            <a:endParaRPr lang="en-US" altLang="zh-TW" sz="3600" b="1" baseline="30000" dirty="0">
              <a:solidFill>
                <a:schemeClr val="bg1"/>
              </a:solidFill>
              <a:latin typeface="KaiTi" panose="02010609060101010101" pitchFamily="49" charset="-122"/>
              <a:ea typeface="KaiTi" panose="02010609060101010101" pitchFamily="49" charset="-122"/>
            </a:endParaRPr>
          </a:p>
          <a:p>
            <a:pPr algn="l"/>
            <a:endParaRPr lang="en-US" altLang="zh-TW" sz="3600" b="1" baseline="30000" dirty="0">
              <a:solidFill>
                <a:schemeClr val="bg1"/>
              </a:solidFill>
              <a:latin typeface="KaiTi" panose="02010609060101010101" pitchFamily="49" charset="-122"/>
              <a:ea typeface="KaiTi" panose="02010609060101010101" pitchFamily="49" charset="-122"/>
            </a:endParaRPr>
          </a:p>
          <a:p>
            <a:pPr algn="l"/>
            <a:r>
              <a:rPr lang="zh-TW" altLang="en-US" sz="3600" b="1" baseline="30000" dirty="0">
                <a:solidFill>
                  <a:schemeClr val="bg1"/>
                </a:solidFill>
                <a:latin typeface="KaiTi" panose="02010609060101010101" pitchFamily="49" charset="-122"/>
                <a:ea typeface="KaiTi" panose="02010609060101010101" pitchFamily="49" charset="-122"/>
              </a:rPr>
              <a:t>願我們今天不只是停留在知識層面的「不要抱怨」，而是不再忙於尋求恩典的資源，而是回轉過來，更深地得著那恩典的源頭</a:t>
            </a:r>
            <a:r>
              <a:rPr lang="en-US" altLang="zh-TW" sz="3600" b="1" baseline="30000" dirty="0">
                <a:solidFill>
                  <a:schemeClr val="bg1"/>
                </a:solidFill>
                <a:latin typeface="KaiTi" panose="02010609060101010101" pitchFamily="49" charset="-122"/>
                <a:ea typeface="KaiTi" panose="02010609060101010101" pitchFamily="49" charset="-122"/>
              </a:rPr>
              <a:t>——</a:t>
            </a:r>
            <a:r>
              <a:rPr lang="zh-TW" altLang="en-US" sz="3600" b="1" baseline="30000" dirty="0">
                <a:solidFill>
                  <a:schemeClr val="bg1"/>
                </a:solidFill>
                <a:latin typeface="KaiTi" panose="02010609060101010101" pitchFamily="49" charset="-122"/>
                <a:ea typeface="KaiTi" panose="02010609060101010101" pitchFamily="49" charset="-122"/>
              </a:rPr>
              <a:t>基督自己。 </a:t>
            </a:r>
          </a:p>
          <a:p>
            <a:pPr algn="l"/>
            <a:endParaRPr lang="zh-TW" altLang="en-US" sz="3600" b="1" baseline="30000" dirty="0">
              <a:solidFill>
                <a:schemeClr val="bg1"/>
              </a:solidFill>
              <a:latin typeface="KaiTi" panose="02010609060101010101" pitchFamily="49" charset="-122"/>
              <a:ea typeface="KaiTi" panose="02010609060101010101" pitchFamily="49" charset="-122"/>
            </a:endParaRPr>
          </a:p>
        </p:txBody>
      </p:sp>
    </p:spTree>
    <p:extLst>
      <p:ext uri="{BB962C8B-B14F-4D97-AF65-F5344CB8AC3E}">
        <p14:creationId xmlns:p14="http://schemas.microsoft.com/office/powerpoint/2010/main" val="3353499777"/>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theme/theme1.xml><?xml version="1.0" encoding="utf-8"?>
<a:theme xmlns:a="http://schemas.openxmlformats.org/drawingml/2006/main" name="1_Default Design">
  <a:themeElements>
    <a:clrScheme name="Default Design 13">
      <a:dk1>
        <a:srgbClr val="336699"/>
      </a:dk1>
      <a:lt1>
        <a:srgbClr val="FFFFFF"/>
      </a:lt1>
      <a:dk2>
        <a:srgbClr val="000000"/>
      </a:dk2>
      <a:lt2>
        <a:srgbClr val="66FFFF"/>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fontScheme name="Default Design">
      <a:majorFont>
        <a:latin typeface="DFYuanMedium-B5"/>
        <a:ea typeface="DFYuanMedium-B5"/>
        <a:cs typeface=""/>
      </a:majorFont>
      <a:minorFont>
        <a:latin typeface="DFYuanMedium-B5"/>
        <a:ea typeface="DFYuanMedium-B5"/>
        <a:cs typeface="Times New Roma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zh-TW" altLang="en-US" sz="2000" b="1" i="0" u="sng" strike="noStrike" cap="none" normalizeH="0" baseline="0" smtClean="0">
            <a:ln>
              <a:noFill/>
            </a:ln>
            <a:solidFill>
              <a:schemeClr val="tx2"/>
            </a:solidFill>
            <a:effectLst/>
            <a:latin typeface="新細明體" pitchFamily="18" charset="-120"/>
            <a:ea typeface="新細明體" pitchFamily="18" charset="-12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zh-TW" altLang="en-US" sz="2000" b="1" i="0" u="sng" strike="noStrike" cap="none" normalizeH="0" baseline="0" smtClean="0">
            <a:ln>
              <a:noFill/>
            </a:ln>
            <a:solidFill>
              <a:schemeClr val="tx2"/>
            </a:solidFill>
            <a:effectLst/>
            <a:latin typeface="新細明體" pitchFamily="18" charset="-120"/>
            <a:ea typeface="新細明體" pitchFamily="18" charset="-12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336699"/>
        </a:dk1>
        <a:lt1>
          <a:srgbClr val="FFFFFF"/>
        </a:lt1>
        <a:dk2>
          <a:srgbClr val="000000"/>
        </a:dk2>
        <a:lt2>
          <a:srgbClr val="66FFFF"/>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Stream</Template>
  <TotalTime>23828</TotalTime>
  <Words>975</Words>
  <Application>Microsoft Office PowerPoint</Application>
  <PresentationFormat>On-screen Show (4:3)</PresentationFormat>
  <Paragraphs>146</Paragraphs>
  <Slides>9</Slides>
  <Notes>0</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9</vt:i4>
      </vt:variant>
    </vt:vector>
  </HeadingPairs>
  <TitlesOfParts>
    <vt:vector size="18" baseType="lpstr">
      <vt:lpstr>DFYuanMedium-B5</vt:lpstr>
      <vt:lpstr>KaiTi</vt:lpstr>
      <vt:lpstr>PMingLiU</vt:lpstr>
      <vt:lpstr>Arial</vt:lpstr>
      <vt:lpstr>Calibri</vt:lpstr>
      <vt:lpstr>Garamond</vt:lpstr>
      <vt:lpstr>Times New Roman</vt:lpstr>
      <vt:lpstr>1_Default Design</vt:lpstr>
      <vt:lpstr>3_Office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主我願單屬你</dc:title>
  <dc:creator>Fwu-Shan Shieh</dc:creator>
  <cp:lastModifiedBy>Shieh, Fwu-Shan</cp:lastModifiedBy>
  <cp:revision>916</cp:revision>
  <cp:lastPrinted>2026-07-12T03:08:41Z</cp:lastPrinted>
  <dcterms:created xsi:type="dcterms:W3CDTF">2005-10-06T16:33:29Z</dcterms:created>
  <dcterms:modified xsi:type="dcterms:W3CDTF">2026-07-12T13:15:11Z</dcterms:modified>
</cp:coreProperties>
</file>