
<file path=[Content_Types].xml><?xml version="1.0" encoding="utf-8"?>
<Types xmlns="http://schemas.openxmlformats.org/package/2006/content-types">
  <Default Extension="fntdata" ContentType="application/x-fontdata"/>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766" r:id="rId2"/>
  </p:sldMasterIdLst>
  <p:notesMasterIdLst>
    <p:notesMasterId r:id="rId22"/>
  </p:notesMasterIdLst>
  <p:sldIdLst>
    <p:sldId id="295" r:id="rId3"/>
    <p:sldId id="296" r:id="rId4"/>
    <p:sldId id="297" r:id="rId5"/>
    <p:sldId id="298" r:id="rId6"/>
    <p:sldId id="299" r:id="rId7"/>
    <p:sldId id="300" r:id="rId8"/>
    <p:sldId id="301" r:id="rId9"/>
    <p:sldId id="302" r:id="rId10"/>
    <p:sldId id="303" r:id="rId11"/>
    <p:sldId id="304" r:id="rId12"/>
    <p:sldId id="305" r:id="rId13"/>
    <p:sldId id="306" r:id="rId14"/>
    <p:sldId id="307" r:id="rId15"/>
    <p:sldId id="308" r:id="rId16"/>
    <p:sldId id="309" r:id="rId17"/>
    <p:sldId id="310" r:id="rId18"/>
    <p:sldId id="311" r:id="rId19"/>
    <p:sldId id="312" r:id="rId20"/>
    <p:sldId id="313" r:id="rId21"/>
  </p:sldIdLst>
  <p:sldSz cx="9144000" cy="6858000" type="screen4x3"/>
  <p:notesSz cx="6858000" cy="9144000"/>
  <p:embeddedFontLst>
    <p:embeddedFont>
      <p:font typeface="KaiTi" panose="02010609060101010101" pitchFamily="49" charset="-122"/>
      <p:regular r:id="rId23"/>
    </p:embeddedFont>
    <p:embeddedFont>
      <p:font typeface="Microsoft Yahei" panose="020B0503020204020204" pitchFamily="34" charset="-122"/>
      <p:regular r:id="rId24"/>
      <p:bold r:id="rId25"/>
    </p:embeddedFont>
    <p:embeddedFont>
      <p:font typeface="Garamond" panose="02020404030301010803" pitchFamily="18" charset="0"/>
      <p:regular r:id="rId26"/>
      <p:bold r:id="rId27"/>
      <p:italic r:id="rId28"/>
      <p:boldItalic r:id="rId2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96" roundtripDataSignature="AMtx7miMmytTcvbGTWpAU7PTGU2YwFDBV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C9F835A-5BB3-4B21-A3A1-692F0DC90160}">
  <a:tblStyle styleId="{2C9F835A-5BB3-4B21-A3A1-692F0DC90160}" styleName="Table_0">
    <a:wholeTbl>
      <a:tcTxStyle b="off" i="off">
        <a:font>
          <a:latin typeface="DFYuanMedium-B5"/>
          <a:ea typeface="DFYuanMedium-B5"/>
          <a:cs typeface="DFYuanMedium-B5"/>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6E7EF"/>
          </a:solidFill>
        </a:fill>
      </a:tcStyle>
    </a:wholeTbl>
    <a:band1H>
      <a:tcTxStyle/>
      <a:tcStyle>
        <a:tcBdr/>
        <a:fill>
          <a:solidFill>
            <a:srgbClr val="CACCDD"/>
          </a:solidFill>
        </a:fill>
      </a:tcStyle>
    </a:band1H>
    <a:band2H>
      <a:tcTxStyle/>
      <a:tcStyle>
        <a:tcBdr/>
      </a:tcStyle>
    </a:band2H>
    <a:band1V>
      <a:tcTxStyle/>
      <a:tcStyle>
        <a:tcBdr/>
        <a:fill>
          <a:solidFill>
            <a:srgbClr val="CACCDD"/>
          </a:solidFill>
        </a:fill>
      </a:tcStyle>
    </a:band1V>
    <a:band2V>
      <a:tcTxStyle/>
      <a:tcStyle>
        <a:tcBdr/>
      </a:tcStyle>
    </a:band2V>
    <a:lastCol>
      <a:tcTxStyle b="on" i="off">
        <a:font>
          <a:latin typeface="DFYuanMedium-B5"/>
          <a:ea typeface="DFYuanMedium-B5"/>
          <a:cs typeface="DFYuanMedium-B5"/>
        </a:font>
        <a:schemeClr val="lt1"/>
      </a:tcTxStyle>
      <a:tcStyle>
        <a:tcBdr/>
        <a:fill>
          <a:solidFill>
            <a:schemeClr val="accent1"/>
          </a:solidFill>
        </a:fill>
      </a:tcStyle>
    </a:lastCol>
    <a:firstCol>
      <a:tcTxStyle b="on" i="off">
        <a:font>
          <a:latin typeface="DFYuanMedium-B5"/>
          <a:ea typeface="DFYuanMedium-B5"/>
          <a:cs typeface="DFYuanMedium-B5"/>
        </a:font>
        <a:schemeClr val="lt1"/>
      </a:tcTxStyle>
      <a:tcStyle>
        <a:tcBdr/>
        <a:fill>
          <a:solidFill>
            <a:schemeClr val="accent1"/>
          </a:solidFill>
        </a:fill>
      </a:tcStyle>
    </a:firstCol>
    <a:lastRow>
      <a:tcTxStyle b="on" i="off">
        <a:font>
          <a:latin typeface="DFYuanMedium-B5"/>
          <a:ea typeface="DFYuanMedium-B5"/>
          <a:cs typeface="DFYuanMedium-B5"/>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DFYuanMedium-B5"/>
          <a:ea typeface="DFYuanMedium-B5"/>
          <a:cs typeface="DFYuanMedium-B5"/>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4" d="100"/>
          <a:sy n="64" d="100"/>
        </p:scale>
        <p:origin x="696"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font" Target="fonts/font4.fntdata"/><Relationship Id="rId3" Type="http://schemas.openxmlformats.org/officeDocument/2006/relationships/slide" Target="slides/slide1.xml"/><Relationship Id="rId21" Type="http://schemas.openxmlformats.org/officeDocument/2006/relationships/slide" Target="slides/slide19.xml"/><Relationship Id="rId97"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font" Target="fonts/font3.fntdata"/><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font" Target="fonts/font7.fntdata"/><Relationship Id="rId96"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font" Target="fonts/font2.fntdata"/><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font" Target="fonts/font1.fntdata"/><Relationship Id="rId28" Type="http://schemas.openxmlformats.org/officeDocument/2006/relationships/font" Target="fonts/font6.fntdata"/><Relationship Id="rId10" Type="http://schemas.openxmlformats.org/officeDocument/2006/relationships/slide" Target="slides/slide8.xml"/><Relationship Id="rId19" Type="http://schemas.openxmlformats.org/officeDocument/2006/relationships/slide" Target="slides/slide17.xml"/><Relationship Id="rId9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font" Target="fonts/font5.fntdata"/><Relationship Id="rId100" Type="http://schemas.openxmlformats.org/officeDocument/2006/relationships/tableStyles" Target="tableStyles.xml"/><Relationship Id="rId8" Type="http://schemas.openxmlformats.org/officeDocument/2006/relationships/slide" Target="slides/slide6.xml"/><Relationship Id="rId98"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Garamond"/>
                <a:ea typeface="Garamond"/>
                <a:cs typeface="Garamond"/>
                <a:sym typeface="Garamond"/>
              </a:rPr>
              <a:t>‹#›</a:t>
            </a:fld>
            <a:endParaRPr sz="1200" b="0" i="0" u="none" strike="noStrike" cap="none">
              <a:solidFill>
                <a:schemeClr val="dk1"/>
              </a:solidFill>
              <a:latin typeface="Garamond"/>
              <a:ea typeface="Garamond"/>
              <a:cs typeface="Garamond"/>
              <a:sym typeface="Garamond"/>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4"/>
        <p:cNvGrpSpPr/>
        <p:nvPr/>
      </p:nvGrpSpPr>
      <p:grpSpPr>
        <a:xfrm>
          <a:off x="0" y="0"/>
          <a:ext cx="0" cy="0"/>
          <a:chOff x="0" y="0"/>
          <a:chExt cx="0" cy="0"/>
        </a:xfrm>
      </p:grpSpPr>
      <p:sp>
        <p:nvSpPr>
          <p:cNvPr id="1195" name="Google Shape;1195;p4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96" name="Google Shape;1196;p4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3"/>
        <p:cNvGrpSpPr/>
        <p:nvPr/>
      </p:nvGrpSpPr>
      <p:grpSpPr>
        <a:xfrm>
          <a:off x="0" y="0"/>
          <a:ext cx="0" cy="0"/>
          <a:chOff x="0" y="0"/>
          <a:chExt cx="0" cy="0"/>
        </a:xfrm>
      </p:grpSpPr>
      <p:sp>
        <p:nvSpPr>
          <p:cNvPr id="1244" name="Google Shape;1244;p4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45" name="Google Shape;1245;p4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8"/>
        <p:cNvGrpSpPr/>
        <p:nvPr/>
      </p:nvGrpSpPr>
      <p:grpSpPr>
        <a:xfrm>
          <a:off x="0" y="0"/>
          <a:ext cx="0" cy="0"/>
          <a:chOff x="0" y="0"/>
          <a:chExt cx="0" cy="0"/>
        </a:xfrm>
      </p:grpSpPr>
      <p:sp>
        <p:nvSpPr>
          <p:cNvPr id="1249" name="Google Shape;1249;p5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50" name="Google Shape;1250;p5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3"/>
        <p:cNvGrpSpPr/>
        <p:nvPr/>
      </p:nvGrpSpPr>
      <p:grpSpPr>
        <a:xfrm>
          <a:off x="0" y="0"/>
          <a:ext cx="0" cy="0"/>
          <a:chOff x="0" y="0"/>
          <a:chExt cx="0" cy="0"/>
        </a:xfrm>
      </p:grpSpPr>
      <p:sp>
        <p:nvSpPr>
          <p:cNvPr id="1254" name="Google Shape;1254;p5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55" name="Google Shape;1255;p5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8"/>
        <p:cNvGrpSpPr/>
        <p:nvPr/>
      </p:nvGrpSpPr>
      <p:grpSpPr>
        <a:xfrm>
          <a:off x="0" y="0"/>
          <a:ext cx="0" cy="0"/>
          <a:chOff x="0" y="0"/>
          <a:chExt cx="0" cy="0"/>
        </a:xfrm>
      </p:grpSpPr>
      <p:sp>
        <p:nvSpPr>
          <p:cNvPr id="1259" name="Google Shape;1259;p5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60" name="Google Shape;1260;p5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3"/>
        <p:cNvGrpSpPr/>
        <p:nvPr/>
      </p:nvGrpSpPr>
      <p:grpSpPr>
        <a:xfrm>
          <a:off x="0" y="0"/>
          <a:ext cx="0" cy="0"/>
          <a:chOff x="0" y="0"/>
          <a:chExt cx="0" cy="0"/>
        </a:xfrm>
      </p:grpSpPr>
      <p:sp>
        <p:nvSpPr>
          <p:cNvPr id="1264" name="Google Shape;1264;p5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65" name="Google Shape;1265;p5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8"/>
        <p:cNvGrpSpPr/>
        <p:nvPr/>
      </p:nvGrpSpPr>
      <p:grpSpPr>
        <a:xfrm>
          <a:off x="0" y="0"/>
          <a:ext cx="0" cy="0"/>
          <a:chOff x="0" y="0"/>
          <a:chExt cx="0" cy="0"/>
        </a:xfrm>
      </p:grpSpPr>
      <p:sp>
        <p:nvSpPr>
          <p:cNvPr id="1269" name="Google Shape;1269;p5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70" name="Google Shape;1270;p5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3"/>
        <p:cNvGrpSpPr/>
        <p:nvPr/>
      </p:nvGrpSpPr>
      <p:grpSpPr>
        <a:xfrm>
          <a:off x="0" y="0"/>
          <a:ext cx="0" cy="0"/>
          <a:chOff x="0" y="0"/>
          <a:chExt cx="0" cy="0"/>
        </a:xfrm>
      </p:grpSpPr>
      <p:sp>
        <p:nvSpPr>
          <p:cNvPr id="1274" name="Google Shape;1274;p5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75" name="Google Shape;1275;p5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8"/>
        <p:cNvGrpSpPr/>
        <p:nvPr/>
      </p:nvGrpSpPr>
      <p:grpSpPr>
        <a:xfrm>
          <a:off x="0" y="0"/>
          <a:ext cx="0" cy="0"/>
          <a:chOff x="0" y="0"/>
          <a:chExt cx="0" cy="0"/>
        </a:xfrm>
      </p:grpSpPr>
      <p:sp>
        <p:nvSpPr>
          <p:cNvPr id="1279" name="Google Shape;1279;p5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80" name="Google Shape;1280;p5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3"/>
        <p:cNvGrpSpPr/>
        <p:nvPr/>
      </p:nvGrpSpPr>
      <p:grpSpPr>
        <a:xfrm>
          <a:off x="0" y="0"/>
          <a:ext cx="0" cy="0"/>
          <a:chOff x="0" y="0"/>
          <a:chExt cx="0" cy="0"/>
        </a:xfrm>
      </p:grpSpPr>
      <p:sp>
        <p:nvSpPr>
          <p:cNvPr id="1284" name="Google Shape;1284;p5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85" name="Google Shape;1285;p5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8"/>
        <p:cNvGrpSpPr/>
        <p:nvPr/>
      </p:nvGrpSpPr>
      <p:grpSpPr>
        <a:xfrm>
          <a:off x="0" y="0"/>
          <a:ext cx="0" cy="0"/>
          <a:chOff x="0" y="0"/>
          <a:chExt cx="0" cy="0"/>
        </a:xfrm>
      </p:grpSpPr>
      <p:sp>
        <p:nvSpPr>
          <p:cNvPr id="1289" name="Google Shape;1289;p5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90" name="Google Shape;1290;p5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2"/>
        <p:cNvGrpSpPr/>
        <p:nvPr/>
      </p:nvGrpSpPr>
      <p:grpSpPr>
        <a:xfrm>
          <a:off x="0" y="0"/>
          <a:ext cx="0" cy="0"/>
          <a:chOff x="0" y="0"/>
          <a:chExt cx="0" cy="0"/>
        </a:xfrm>
      </p:grpSpPr>
      <p:sp>
        <p:nvSpPr>
          <p:cNvPr id="1203" name="Google Shape;1203;p4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04" name="Google Shape;1204;p4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8"/>
        <p:cNvGrpSpPr/>
        <p:nvPr/>
      </p:nvGrpSpPr>
      <p:grpSpPr>
        <a:xfrm>
          <a:off x="0" y="0"/>
          <a:ext cx="0" cy="0"/>
          <a:chOff x="0" y="0"/>
          <a:chExt cx="0" cy="0"/>
        </a:xfrm>
      </p:grpSpPr>
      <p:sp>
        <p:nvSpPr>
          <p:cNvPr id="1209" name="Google Shape;1209;p4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10" name="Google Shape;1210;p4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3"/>
        <p:cNvGrpSpPr/>
        <p:nvPr/>
      </p:nvGrpSpPr>
      <p:grpSpPr>
        <a:xfrm>
          <a:off x="0" y="0"/>
          <a:ext cx="0" cy="0"/>
          <a:chOff x="0" y="0"/>
          <a:chExt cx="0" cy="0"/>
        </a:xfrm>
      </p:grpSpPr>
      <p:sp>
        <p:nvSpPr>
          <p:cNvPr id="1214" name="Google Shape;1214;p4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15" name="Google Shape;1215;p4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8"/>
        <p:cNvGrpSpPr/>
        <p:nvPr/>
      </p:nvGrpSpPr>
      <p:grpSpPr>
        <a:xfrm>
          <a:off x="0" y="0"/>
          <a:ext cx="0" cy="0"/>
          <a:chOff x="0" y="0"/>
          <a:chExt cx="0" cy="0"/>
        </a:xfrm>
      </p:grpSpPr>
      <p:sp>
        <p:nvSpPr>
          <p:cNvPr id="1219" name="Google Shape;1219;p4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20" name="Google Shape;1220;p4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3"/>
        <p:cNvGrpSpPr/>
        <p:nvPr/>
      </p:nvGrpSpPr>
      <p:grpSpPr>
        <a:xfrm>
          <a:off x="0" y="0"/>
          <a:ext cx="0" cy="0"/>
          <a:chOff x="0" y="0"/>
          <a:chExt cx="0" cy="0"/>
        </a:xfrm>
      </p:grpSpPr>
      <p:sp>
        <p:nvSpPr>
          <p:cNvPr id="1224" name="Google Shape;1224;p4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25" name="Google Shape;1225;p4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8"/>
        <p:cNvGrpSpPr/>
        <p:nvPr/>
      </p:nvGrpSpPr>
      <p:grpSpPr>
        <a:xfrm>
          <a:off x="0" y="0"/>
          <a:ext cx="0" cy="0"/>
          <a:chOff x="0" y="0"/>
          <a:chExt cx="0" cy="0"/>
        </a:xfrm>
      </p:grpSpPr>
      <p:sp>
        <p:nvSpPr>
          <p:cNvPr id="1229" name="Google Shape;1229;p4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30" name="Google Shape;1230;p4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3"/>
        <p:cNvGrpSpPr/>
        <p:nvPr/>
      </p:nvGrpSpPr>
      <p:grpSpPr>
        <a:xfrm>
          <a:off x="0" y="0"/>
          <a:ext cx="0" cy="0"/>
          <a:chOff x="0" y="0"/>
          <a:chExt cx="0" cy="0"/>
        </a:xfrm>
      </p:grpSpPr>
      <p:sp>
        <p:nvSpPr>
          <p:cNvPr id="1234" name="Google Shape;1234;p4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35" name="Google Shape;1235;p4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8"/>
        <p:cNvGrpSpPr/>
        <p:nvPr/>
      </p:nvGrpSpPr>
      <p:grpSpPr>
        <a:xfrm>
          <a:off x="0" y="0"/>
          <a:ext cx="0" cy="0"/>
          <a:chOff x="0" y="0"/>
          <a:chExt cx="0" cy="0"/>
        </a:xfrm>
      </p:grpSpPr>
      <p:sp>
        <p:nvSpPr>
          <p:cNvPr id="1239" name="Google Shape;1239;p4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40" name="Google Shape;1240;p4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5"/>
        <p:cNvGrpSpPr/>
        <p:nvPr/>
      </p:nvGrpSpPr>
      <p:grpSpPr>
        <a:xfrm>
          <a:off x="0" y="0"/>
          <a:ext cx="0" cy="0"/>
          <a:chOff x="0" y="0"/>
          <a:chExt cx="0" cy="0"/>
        </a:xfrm>
      </p:grpSpPr>
      <p:sp>
        <p:nvSpPr>
          <p:cNvPr id="16" name="Google Shape;16;p92"/>
          <p:cNvSpPr txBox="1">
            <a:spLocks noGrp="1"/>
          </p:cNvSpPr>
          <p:nvPr>
            <p:ph type="title"/>
          </p:nvPr>
        </p:nvSpPr>
        <p:spPr>
          <a:xfrm>
            <a:off x="304800" y="152400"/>
            <a:ext cx="8534400" cy="381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45"/>
        <p:cNvGrpSpPr/>
        <p:nvPr/>
      </p:nvGrpSpPr>
      <p:grpSpPr>
        <a:xfrm>
          <a:off x="0" y="0"/>
          <a:ext cx="0" cy="0"/>
          <a:chOff x="0" y="0"/>
          <a:chExt cx="0" cy="0"/>
        </a:xfrm>
      </p:grpSpPr>
      <p:sp>
        <p:nvSpPr>
          <p:cNvPr id="46" name="Google Shape;46;p121"/>
          <p:cNvSpPr txBox="1">
            <a:spLocks noGrp="1"/>
          </p:cNvSpPr>
          <p:nvPr>
            <p:ph type="title"/>
          </p:nvPr>
        </p:nvSpPr>
        <p:spPr>
          <a:xfrm rot="5400000">
            <a:off x="4486275" y="2352675"/>
            <a:ext cx="6553200" cy="215265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21"/>
          <p:cNvSpPr txBox="1">
            <a:spLocks noGrp="1"/>
          </p:cNvSpPr>
          <p:nvPr>
            <p:ph type="body" idx="1"/>
          </p:nvPr>
        </p:nvSpPr>
        <p:spPr>
          <a:xfrm rot="5400000">
            <a:off x="104775" y="276225"/>
            <a:ext cx="6553200" cy="6305550"/>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spcBef>
                <a:spcPts val="360"/>
              </a:spcBef>
              <a:spcAft>
                <a:spcPts val="0"/>
              </a:spcAft>
              <a:buClr>
                <a:schemeClr val="lt1"/>
              </a:buClr>
              <a:buSzPts val="1800"/>
              <a:buChar char="»"/>
              <a:defRPr/>
            </a:lvl6pPr>
            <a:lvl7pPr marL="3200400" lvl="6" indent="-342900" algn="l">
              <a:spcBef>
                <a:spcPts val="360"/>
              </a:spcBef>
              <a:spcAft>
                <a:spcPts val="0"/>
              </a:spcAft>
              <a:buClr>
                <a:schemeClr val="lt1"/>
              </a:buClr>
              <a:buSzPts val="1800"/>
              <a:buChar char="»"/>
              <a:defRPr/>
            </a:lvl7pPr>
            <a:lvl8pPr marL="3657600" lvl="7" indent="-342900" algn="l">
              <a:spcBef>
                <a:spcPts val="360"/>
              </a:spcBef>
              <a:spcAft>
                <a:spcPts val="0"/>
              </a:spcAft>
              <a:buClr>
                <a:schemeClr val="lt1"/>
              </a:buClr>
              <a:buSzPts val="1800"/>
              <a:buChar char="»"/>
              <a:defRPr/>
            </a:lvl8pPr>
            <a:lvl9pPr marL="4114800" lvl="8" indent="-342900" algn="l">
              <a:spcBef>
                <a:spcPts val="360"/>
              </a:spcBef>
              <a:spcAft>
                <a:spcPts val="0"/>
              </a:spcAft>
              <a:buClr>
                <a:schemeClr val="lt1"/>
              </a:buClr>
              <a:buSzPts val="1800"/>
              <a:buChar char="»"/>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标题幻灯片" type="title">
  <p:cSld name="TITLE">
    <p:spTree>
      <p:nvGrpSpPr>
        <p:cNvPr id="1" name="Shape 562"/>
        <p:cNvGrpSpPr/>
        <p:nvPr/>
      </p:nvGrpSpPr>
      <p:grpSpPr>
        <a:xfrm>
          <a:off x="0" y="0"/>
          <a:ext cx="0" cy="0"/>
          <a:chOff x="0" y="0"/>
          <a:chExt cx="0" cy="0"/>
        </a:xfrm>
      </p:grpSpPr>
      <p:sp>
        <p:nvSpPr>
          <p:cNvPr id="563" name="Google Shape;563;p94"/>
          <p:cNvSpPr txBox="1">
            <a:spLocks noGrp="1"/>
          </p:cNvSpPr>
          <p:nvPr>
            <p:ph type="ctrTitle"/>
          </p:nvPr>
        </p:nvSpPr>
        <p:spPr>
          <a:xfrm>
            <a:off x="685800" y="1122363"/>
            <a:ext cx="77724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4" name="Google Shape;564;p94"/>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565" name="Google Shape;565;p9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6" name="Google Shape;566;p9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7" name="Google Shape;567;p9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标题和内容" type="obj">
  <p:cSld name="OBJECT">
    <p:spTree>
      <p:nvGrpSpPr>
        <p:cNvPr id="1" name="Shape 568"/>
        <p:cNvGrpSpPr/>
        <p:nvPr/>
      </p:nvGrpSpPr>
      <p:grpSpPr>
        <a:xfrm>
          <a:off x="0" y="0"/>
          <a:ext cx="0" cy="0"/>
          <a:chOff x="0" y="0"/>
          <a:chExt cx="0" cy="0"/>
        </a:xfrm>
      </p:grpSpPr>
      <p:sp>
        <p:nvSpPr>
          <p:cNvPr id="569" name="Google Shape;569;p150"/>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70" name="Google Shape;570;p150"/>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71" name="Google Shape;571;p15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2" name="Google Shape;572;p15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3" name="Google Shape;573;p15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节标题" type="secHead">
  <p:cSld name="SECTION_HEADER">
    <p:spTree>
      <p:nvGrpSpPr>
        <p:cNvPr id="1" name="Shape 574"/>
        <p:cNvGrpSpPr/>
        <p:nvPr/>
      </p:nvGrpSpPr>
      <p:grpSpPr>
        <a:xfrm>
          <a:off x="0" y="0"/>
          <a:ext cx="0" cy="0"/>
          <a:chOff x="0" y="0"/>
          <a:chExt cx="0" cy="0"/>
        </a:xfrm>
      </p:grpSpPr>
      <p:sp>
        <p:nvSpPr>
          <p:cNvPr id="575" name="Google Shape;575;p151"/>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76" name="Google Shape;576;p151"/>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577" name="Google Shape;577;p15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8" name="Google Shape;578;p15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9" name="Google Shape;579;p15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两栏内容" type="twoObj">
  <p:cSld name="TWO_OBJECTS">
    <p:spTree>
      <p:nvGrpSpPr>
        <p:cNvPr id="1" name="Shape 580"/>
        <p:cNvGrpSpPr/>
        <p:nvPr/>
      </p:nvGrpSpPr>
      <p:grpSpPr>
        <a:xfrm>
          <a:off x="0" y="0"/>
          <a:ext cx="0" cy="0"/>
          <a:chOff x="0" y="0"/>
          <a:chExt cx="0" cy="0"/>
        </a:xfrm>
      </p:grpSpPr>
      <p:sp>
        <p:nvSpPr>
          <p:cNvPr id="581" name="Google Shape;581;p152"/>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82" name="Google Shape;582;p152"/>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83" name="Google Shape;583;p152"/>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84" name="Google Shape;584;p15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85" name="Google Shape;585;p15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86" name="Google Shape;586;p15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比较" type="twoTxTwoObj">
  <p:cSld name="TWO_OBJECTS_WITH_TEXT">
    <p:spTree>
      <p:nvGrpSpPr>
        <p:cNvPr id="1" name="Shape 587"/>
        <p:cNvGrpSpPr/>
        <p:nvPr/>
      </p:nvGrpSpPr>
      <p:grpSpPr>
        <a:xfrm>
          <a:off x="0" y="0"/>
          <a:ext cx="0" cy="0"/>
          <a:chOff x="0" y="0"/>
          <a:chExt cx="0" cy="0"/>
        </a:xfrm>
      </p:grpSpPr>
      <p:sp>
        <p:nvSpPr>
          <p:cNvPr id="588" name="Google Shape;588;p153"/>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89" name="Google Shape;589;p153"/>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90" name="Google Shape;590;p153"/>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91" name="Google Shape;591;p153"/>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92" name="Google Shape;592;p153"/>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93" name="Google Shape;593;p15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4" name="Google Shape;594;p15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5" name="Google Shape;595;p15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仅标题" type="titleOnly">
  <p:cSld name="TITLE_ONLY">
    <p:spTree>
      <p:nvGrpSpPr>
        <p:cNvPr id="1" name="Shape 596"/>
        <p:cNvGrpSpPr/>
        <p:nvPr/>
      </p:nvGrpSpPr>
      <p:grpSpPr>
        <a:xfrm>
          <a:off x="0" y="0"/>
          <a:ext cx="0" cy="0"/>
          <a:chOff x="0" y="0"/>
          <a:chExt cx="0" cy="0"/>
        </a:xfrm>
      </p:grpSpPr>
      <p:sp>
        <p:nvSpPr>
          <p:cNvPr id="597" name="Google Shape;597;p154"/>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98" name="Google Shape;598;p15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9" name="Google Shape;599;p15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0" name="Google Shape;600;p15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空白" type="blank">
  <p:cSld name="BLANK">
    <p:spTree>
      <p:nvGrpSpPr>
        <p:cNvPr id="1" name="Shape 601"/>
        <p:cNvGrpSpPr/>
        <p:nvPr/>
      </p:nvGrpSpPr>
      <p:grpSpPr>
        <a:xfrm>
          <a:off x="0" y="0"/>
          <a:ext cx="0" cy="0"/>
          <a:chOff x="0" y="0"/>
          <a:chExt cx="0" cy="0"/>
        </a:xfrm>
      </p:grpSpPr>
      <p:sp>
        <p:nvSpPr>
          <p:cNvPr id="602" name="Google Shape;602;p15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3" name="Google Shape;603;p15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4" name="Google Shape;604;p15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内容与标题" type="objTx">
  <p:cSld name="OBJECT_WITH_CAPTION_TEXT">
    <p:spTree>
      <p:nvGrpSpPr>
        <p:cNvPr id="1" name="Shape 605"/>
        <p:cNvGrpSpPr/>
        <p:nvPr/>
      </p:nvGrpSpPr>
      <p:grpSpPr>
        <a:xfrm>
          <a:off x="0" y="0"/>
          <a:ext cx="0" cy="0"/>
          <a:chOff x="0" y="0"/>
          <a:chExt cx="0" cy="0"/>
        </a:xfrm>
      </p:grpSpPr>
      <p:sp>
        <p:nvSpPr>
          <p:cNvPr id="606" name="Google Shape;606;p156"/>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7" name="Google Shape;607;p156"/>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08" name="Google Shape;608;p156"/>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09" name="Google Shape;609;p15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0" name="Google Shape;610;p15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1" name="Google Shape;611;p15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图片与标题" type="picTx">
  <p:cSld name="PICTURE_WITH_CAPTION_TEXT">
    <p:spTree>
      <p:nvGrpSpPr>
        <p:cNvPr id="1" name="Shape 612"/>
        <p:cNvGrpSpPr/>
        <p:nvPr/>
      </p:nvGrpSpPr>
      <p:grpSpPr>
        <a:xfrm>
          <a:off x="0" y="0"/>
          <a:ext cx="0" cy="0"/>
          <a:chOff x="0" y="0"/>
          <a:chExt cx="0" cy="0"/>
        </a:xfrm>
      </p:grpSpPr>
      <p:sp>
        <p:nvSpPr>
          <p:cNvPr id="613" name="Google Shape;613;p157"/>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14" name="Google Shape;614;p157"/>
          <p:cNvSpPr>
            <a:spLocks noGrp="1"/>
          </p:cNvSpPr>
          <p:nvPr>
            <p:ph type="pic" idx="2"/>
          </p:nvPr>
        </p:nvSpPr>
        <p:spPr>
          <a:xfrm>
            <a:off x="3887391" y="987426"/>
            <a:ext cx="4629150" cy="4873625"/>
          </a:xfrm>
          <a:prstGeom prst="rect">
            <a:avLst/>
          </a:prstGeom>
          <a:noFill/>
          <a:ln>
            <a:noFill/>
          </a:ln>
        </p:spPr>
      </p:sp>
      <p:sp>
        <p:nvSpPr>
          <p:cNvPr id="615" name="Google Shape;615;p157"/>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16" name="Google Shape;616;p15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7" name="Google Shape;617;p15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8" name="Google Shape;618;p15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7"/>
        <p:cNvGrpSpPr/>
        <p:nvPr/>
      </p:nvGrpSpPr>
      <p:grpSpPr>
        <a:xfrm>
          <a:off x="0" y="0"/>
          <a:ext cx="0" cy="0"/>
          <a:chOff x="0" y="0"/>
          <a:chExt cx="0" cy="0"/>
        </a:xfrm>
      </p:grpSpPr>
      <p:sp>
        <p:nvSpPr>
          <p:cNvPr id="18" name="Google Shape;18;p113"/>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113"/>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Autofit/>
          </a:bodyPr>
          <a:lstStyle>
            <a:lvl1pPr lvl="0" algn="ctr">
              <a:spcBef>
                <a:spcPts val="0"/>
              </a:spcBef>
              <a:spcAft>
                <a:spcPts val="0"/>
              </a:spcAft>
              <a:buClr>
                <a:schemeClr val="lt1"/>
              </a:buClr>
              <a:buSzPts val="4800"/>
              <a:buFont typeface="Arial"/>
              <a:buNone/>
              <a:defRPr/>
            </a:lvl1pPr>
            <a:lvl2pPr lvl="1" algn="ctr">
              <a:spcBef>
                <a:spcPts val="560"/>
              </a:spcBef>
              <a:spcAft>
                <a:spcPts val="0"/>
              </a:spcAft>
              <a:buClr>
                <a:schemeClr val="lt1"/>
              </a:buClr>
              <a:buSzPts val="2800"/>
              <a:buFont typeface="Arial"/>
              <a:buNone/>
              <a:defRPr/>
            </a:lvl2pPr>
            <a:lvl3pPr lvl="2" algn="ctr">
              <a:spcBef>
                <a:spcPts val="480"/>
              </a:spcBef>
              <a:spcAft>
                <a:spcPts val="0"/>
              </a:spcAft>
              <a:buClr>
                <a:schemeClr val="lt1"/>
              </a:buClr>
              <a:buSzPts val="2400"/>
              <a:buFont typeface="Arial"/>
              <a:buNone/>
              <a:defRPr/>
            </a:lvl3pPr>
            <a:lvl4pPr lvl="3" algn="ctr">
              <a:spcBef>
                <a:spcPts val="400"/>
              </a:spcBef>
              <a:spcAft>
                <a:spcPts val="0"/>
              </a:spcAft>
              <a:buClr>
                <a:schemeClr val="lt1"/>
              </a:buClr>
              <a:buSzPts val="2000"/>
              <a:buFont typeface="Arial"/>
              <a:buNone/>
              <a:defRPr/>
            </a:lvl4pPr>
            <a:lvl5pPr lvl="4" algn="ctr">
              <a:spcBef>
                <a:spcPts val="400"/>
              </a:spcBef>
              <a:spcAft>
                <a:spcPts val="0"/>
              </a:spcAft>
              <a:buClr>
                <a:schemeClr val="lt1"/>
              </a:buClr>
              <a:buSzPts val="2000"/>
              <a:buFont typeface="Arial"/>
              <a:buNone/>
              <a:defRPr/>
            </a:lvl5pPr>
            <a:lvl6pPr lvl="5" algn="ctr">
              <a:spcBef>
                <a:spcPts val="400"/>
              </a:spcBef>
              <a:spcAft>
                <a:spcPts val="0"/>
              </a:spcAft>
              <a:buClr>
                <a:schemeClr val="lt1"/>
              </a:buClr>
              <a:buSzPts val="2000"/>
              <a:buFont typeface="Arial"/>
              <a:buNone/>
              <a:defRPr/>
            </a:lvl6pPr>
            <a:lvl7pPr lvl="6" algn="ctr">
              <a:spcBef>
                <a:spcPts val="400"/>
              </a:spcBef>
              <a:spcAft>
                <a:spcPts val="0"/>
              </a:spcAft>
              <a:buClr>
                <a:schemeClr val="lt1"/>
              </a:buClr>
              <a:buSzPts val="2000"/>
              <a:buFont typeface="Arial"/>
              <a:buNone/>
              <a:defRPr/>
            </a:lvl7pPr>
            <a:lvl8pPr lvl="7" algn="ctr">
              <a:spcBef>
                <a:spcPts val="400"/>
              </a:spcBef>
              <a:spcAft>
                <a:spcPts val="0"/>
              </a:spcAft>
              <a:buClr>
                <a:schemeClr val="lt1"/>
              </a:buClr>
              <a:buSzPts val="2000"/>
              <a:buFont typeface="Arial"/>
              <a:buNone/>
              <a:defRPr/>
            </a:lvl8pPr>
            <a:lvl9pPr lvl="8" algn="ctr">
              <a:spcBef>
                <a:spcPts val="400"/>
              </a:spcBef>
              <a:spcAft>
                <a:spcPts val="0"/>
              </a:spcAft>
              <a:buClr>
                <a:schemeClr val="lt1"/>
              </a:buClr>
              <a:buSzPts val="2000"/>
              <a:buFont typeface="Arial"/>
              <a:buNone/>
              <a:defRPr/>
            </a:lvl9pPr>
          </a:lstStyle>
          <a:p>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标题和竖排文字" type="vertTx">
  <p:cSld name="VERTICAL_TEXT">
    <p:spTree>
      <p:nvGrpSpPr>
        <p:cNvPr id="1" name="Shape 619"/>
        <p:cNvGrpSpPr/>
        <p:nvPr/>
      </p:nvGrpSpPr>
      <p:grpSpPr>
        <a:xfrm>
          <a:off x="0" y="0"/>
          <a:ext cx="0" cy="0"/>
          <a:chOff x="0" y="0"/>
          <a:chExt cx="0" cy="0"/>
        </a:xfrm>
      </p:grpSpPr>
      <p:sp>
        <p:nvSpPr>
          <p:cNvPr id="620" name="Google Shape;620;p158"/>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21" name="Google Shape;621;p158"/>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22" name="Google Shape;622;p15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3" name="Google Shape;623;p15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4" name="Google Shape;624;p15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垂直排列标题与&#10;文本" type="vertTitleAndTx">
  <p:cSld name="VERTICAL_TITLE_AND_VERTICAL_TEXT">
    <p:spTree>
      <p:nvGrpSpPr>
        <p:cNvPr id="1" name="Shape 625"/>
        <p:cNvGrpSpPr/>
        <p:nvPr/>
      </p:nvGrpSpPr>
      <p:grpSpPr>
        <a:xfrm>
          <a:off x="0" y="0"/>
          <a:ext cx="0" cy="0"/>
          <a:chOff x="0" y="0"/>
          <a:chExt cx="0" cy="0"/>
        </a:xfrm>
      </p:grpSpPr>
      <p:sp>
        <p:nvSpPr>
          <p:cNvPr id="626" name="Google Shape;626;p159"/>
          <p:cNvSpPr txBox="1">
            <a:spLocks noGrp="1"/>
          </p:cNvSpPr>
          <p:nvPr>
            <p:ph type="title"/>
          </p:nvPr>
        </p:nvSpPr>
        <p:spPr>
          <a:xfrm rot="5400000">
            <a:off x="4623594" y="2285207"/>
            <a:ext cx="5811838" cy="19716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27" name="Google Shape;627;p159"/>
          <p:cNvSpPr txBox="1">
            <a:spLocks noGrp="1"/>
          </p:cNvSpPr>
          <p:nvPr>
            <p:ph type="body" idx="1"/>
          </p:nvPr>
        </p:nvSpPr>
        <p:spPr>
          <a:xfrm rot="5400000">
            <a:off x="623094" y="370681"/>
            <a:ext cx="5811838" cy="58007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28" name="Google Shape;628;p15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9" name="Google Shape;629;p15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0" name="Google Shape;630;p15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0"/>
        <p:cNvGrpSpPr/>
        <p:nvPr/>
      </p:nvGrpSpPr>
      <p:grpSpPr>
        <a:xfrm>
          <a:off x="0" y="0"/>
          <a:ext cx="0" cy="0"/>
          <a:chOff x="0" y="0"/>
          <a:chExt cx="0" cy="0"/>
        </a:xfrm>
      </p:grpSpPr>
      <p:sp>
        <p:nvSpPr>
          <p:cNvPr id="21" name="Google Shape;21;p114"/>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sz="4000" b="1"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114"/>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Autofit/>
          </a:bodyPr>
          <a:lstStyle>
            <a:lvl1pPr marL="457200" lvl="0" indent="-228600" algn="ctr">
              <a:spcBef>
                <a:spcPts val="0"/>
              </a:spcBef>
              <a:spcAft>
                <a:spcPts val="0"/>
              </a:spcAft>
              <a:buClr>
                <a:schemeClr val="lt1"/>
              </a:buClr>
              <a:buSzPts val="2000"/>
              <a:buFont typeface="Arial"/>
              <a:buNone/>
              <a:defRPr sz="2000"/>
            </a:lvl1pPr>
            <a:lvl2pPr marL="914400" lvl="1" indent="-228600" algn="l">
              <a:spcBef>
                <a:spcPts val="360"/>
              </a:spcBef>
              <a:spcAft>
                <a:spcPts val="0"/>
              </a:spcAft>
              <a:buClr>
                <a:schemeClr val="lt1"/>
              </a:buClr>
              <a:buSzPts val="1800"/>
              <a:buFont typeface="Arial"/>
              <a:buNone/>
              <a:defRPr sz="1800"/>
            </a:lvl2pPr>
            <a:lvl3pPr marL="1371600" lvl="2" indent="-228600" algn="l">
              <a:spcBef>
                <a:spcPts val="320"/>
              </a:spcBef>
              <a:spcAft>
                <a:spcPts val="0"/>
              </a:spcAft>
              <a:buClr>
                <a:schemeClr val="lt1"/>
              </a:buClr>
              <a:buSzPts val="1600"/>
              <a:buFont typeface="Arial"/>
              <a:buNone/>
              <a:defRPr sz="1600"/>
            </a:lvl3pPr>
            <a:lvl4pPr marL="1828800" lvl="3" indent="-228600" algn="l">
              <a:spcBef>
                <a:spcPts val="280"/>
              </a:spcBef>
              <a:spcAft>
                <a:spcPts val="0"/>
              </a:spcAft>
              <a:buClr>
                <a:schemeClr val="lt1"/>
              </a:buClr>
              <a:buSzPts val="1400"/>
              <a:buFont typeface="Arial"/>
              <a:buNone/>
              <a:defRPr sz="1400"/>
            </a:lvl4pPr>
            <a:lvl5pPr marL="2286000" lvl="4" indent="-228600" algn="l">
              <a:spcBef>
                <a:spcPts val="280"/>
              </a:spcBef>
              <a:spcAft>
                <a:spcPts val="0"/>
              </a:spcAft>
              <a:buClr>
                <a:schemeClr val="lt1"/>
              </a:buClr>
              <a:buSzPts val="1400"/>
              <a:buFont typeface="Arial"/>
              <a:buNone/>
              <a:defRPr sz="1400"/>
            </a:lvl5pPr>
            <a:lvl6pPr marL="2743200" lvl="5" indent="-228600" algn="l">
              <a:spcBef>
                <a:spcPts val="280"/>
              </a:spcBef>
              <a:spcAft>
                <a:spcPts val="0"/>
              </a:spcAft>
              <a:buClr>
                <a:schemeClr val="lt1"/>
              </a:buClr>
              <a:buSzPts val="1400"/>
              <a:buFont typeface="Arial"/>
              <a:buNone/>
              <a:defRPr sz="1400"/>
            </a:lvl6pPr>
            <a:lvl7pPr marL="3200400" lvl="6" indent="-228600" algn="l">
              <a:spcBef>
                <a:spcPts val="280"/>
              </a:spcBef>
              <a:spcAft>
                <a:spcPts val="0"/>
              </a:spcAft>
              <a:buClr>
                <a:schemeClr val="lt1"/>
              </a:buClr>
              <a:buSzPts val="1400"/>
              <a:buFont typeface="Arial"/>
              <a:buNone/>
              <a:defRPr sz="1400"/>
            </a:lvl7pPr>
            <a:lvl8pPr marL="3657600" lvl="7" indent="-228600" algn="l">
              <a:spcBef>
                <a:spcPts val="280"/>
              </a:spcBef>
              <a:spcAft>
                <a:spcPts val="0"/>
              </a:spcAft>
              <a:buClr>
                <a:schemeClr val="lt1"/>
              </a:buClr>
              <a:buSzPts val="1400"/>
              <a:buFont typeface="Arial"/>
              <a:buNone/>
              <a:defRPr sz="1400"/>
            </a:lvl8pPr>
            <a:lvl9pPr marL="4114800" lvl="8" indent="-228600" algn="l">
              <a:spcBef>
                <a:spcPts val="280"/>
              </a:spcBef>
              <a:spcAft>
                <a:spcPts val="0"/>
              </a:spcAft>
              <a:buClr>
                <a:schemeClr val="lt1"/>
              </a:buClr>
              <a:buSzPts val="1400"/>
              <a:buFont typeface="Arial"/>
              <a:buNone/>
              <a:defRPr sz="1400"/>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3"/>
        <p:cNvGrpSpPr/>
        <p:nvPr/>
      </p:nvGrpSpPr>
      <p:grpSpPr>
        <a:xfrm>
          <a:off x="0" y="0"/>
          <a:ext cx="0" cy="0"/>
          <a:chOff x="0" y="0"/>
          <a:chExt cx="0" cy="0"/>
        </a:xfrm>
      </p:grpSpPr>
      <p:sp>
        <p:nvSpPr>
          <p:cNvPr id="24" name="Google Shape;24;p115"/>
          <p:cNvSpPr txBox="1">
            <a:spLocks noGrp="1"/>
          </p:cNvSpPr>
          <p:nvPr>
            <p:ph type="title"/>
          </p:nvPr>
        </p:nvSpPr>
        <p:spPr>
          <a:xfrm>
            <a:off x="304800" y="152400"/>
            <a:ext cx="8534400" cy="381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115"/>
          <p:cNvSpPr txBox="1">
            <a:spLocks noGrp="1"/>
          </p:cNvSpPr>
          <p:nvPr>
            <p:ph type="body" idx="1"/>
          </p:nvPr>
        </p:nvSpPr>
        <p:spPr>
          <a:xfrm>
            <a:off x="228600" y="609600"/>
            <a:ext cx="4229100" cy="6096000"/>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2800"/>
            </a:lvl1pPr>
            <a:lvl2pPr marL="914400" lvl="1" indent="-381000" algn="l">
              <a:spcBef>
                <a:spcPts val="480"/>
              </a:spcBef>
              <a:spcAft>
                <a:spcPts val="0"/>
              </a:spcAft>
              <a:buClr>
                <a:schemeClr val="lt1"/>
              </a:buClr>
              <a:buSzPts val="2400"/>
              <a:buFont typeface="Arial"/>
              <a:buChar char="–"/>
              <a:defRPr sz="2400"/>
            </a:lvl2pPr>
            <a:lvl3pPr marL="1371600" lvl="2" indent="-355600" algn="l">
              <a:spcBef>
                <a:spcPts val="400"/>
              </a:spcBef>
              <a:spcAft>
                <a:spcPts val="0"/>
              </a:spcAft>
              <a:buClr>
                <a:schemeClr val="lt1"/>
              </a:buClr>
              <a:buSzPts val="2000"/>
              <a:buFont typeface="Arial"/>
              <a:buChar char="•"/>
              <a:defRPr sz="2000"/>
            </a:lvl3pPr>
            <a:lvl4pPr marL="1828800" lvl="3" indent="-342900" algn="l">
              <a:spcBef>
                <a:spcPts val="360"/>
              </a:spcBef>
              <a:spcAft>
                <a:spcPts val="0"/>
              </a:spcAft>
              <a:buClr>
                <a:schemeClr val="lt1"/>
              </a:buClr>
              <a:buSzPts val="1800"/>
              <a:buFont typeface="Arial"/>
              <a:buChar char="–"/>
              <a:defRPr sz="1800"/>
            </a:lvl4pPr>
            <a:lvl5pPr marL="2286000" lvl="4" indent="-342900" algn="l">
              <a:spcBef>
                <a:spcPts val="360"/>
              </a:spcBef>
              <a:spcAft>
                <a:spcPts val="0"/>
              </a:spcAft>
              <a:buClr>
                <a:schemeClr val="lt1"/>
              </a:buClr>
              <a:buSzPts val="1800"/>
              <a:buFont typeface="Arial"/>
              <a:buChar char="»"/>
              <a:defRPr sz="1800"/>
            </a:lvl5pPr>
            <a:lvl6pPr marL="2743200" lvl="5" indent="-342900" algn="l">
              <a:spcBef>
                <a:spcPts val="360"/>
              </a:spcBef>
              <a:spcAft>
                <a:spcPts val="0"/>
              </a:spcAft>
              <a:buClr>
                <a:schemeClr val="lt1"/>
              </a:buClr>
              <a:buSzPts val="1800"/>
              <a:buFont typeface="Arial"/>
              <a:buChar char="»"/>
              <a:defRPr sz="1800"/>
            </a:lvl6pPr>
            <a:lvl7pPr marL="3200400" lvl="6" indent="-342900" algn="l">
              <a:spcBef>
                <a:spcPts val="360"/>
              </a:spcBef>
              <a:spcAft>
                <a:spcPts val="0"/>
              </a:spcAft>
              <a:buClr>
                <a:schemeClr val="lt1"/>
              </a:buClr>
              <a:buSzPts val="1800"/>
              <a:buFont typeface="Arial"/>
              <a:buChar char="»"/>
              <a:defRPr sz="1800"/>
            </a:lvl7pPr>
            <a:lvl8pPr marL="3657600" lvl="7" indent="-342900" algn="l">
              <a:spcBef>
                <a:spcPts val="360"/>
              </a:spcBef>
              <a:spcAft>
                <a:spcPts val="0"/>
              </a:spcAft>
              <a:buClr>
                <a:schemeClr val="lt1"/>
              </a:buClr>
              <a:buSzPts val="1800"/>
              <a:buFont typeface="Arial"/>
              <a:buChar char="»"/>
              <a:defRPr sz="1800"/>
            </a:lvl8pPr>
            <a:lvl9pPr marL="4114800" lvl="8" indent="-342900" algn="l">
              <a:spcBef>
                <a:spcPts val="360"/>
              </a:spcBef>
              <a:spcAft>
                <a:spcPts val="0"/>
              </a:spcAft>
              <a:buClr>
                <a:schemeClr val="lt1"/>
              </a:buClr>
              <a:buSzPts val="1800"/>
              <a:buFont typeface="Arial"/>
              <a:buChar char="»"/>
              <a:defRPr sz="1800"/>
            </a:lvl9pPr>
          </a:lstStyle>
          <a:p>
            <a:endParaRPr/>
          </a:p>
        </p:txBody>
      </p:sp>
      <p:sp>
        <p:nvSpPr>
          <p:cNvPr id="26" name="Google Shape;26;p115"/>
          <p:cNvSpPr txBox="1">
            <a:spLocks noGrp="1"/>
          </p:cNvSpPr>
          <p:nvPr>
            <p:ph type="body" idx="2"/>
          </p:nvPr>
        </p:nvSpPr>
        <p:spPr>
          <a:xfrm>
            <a:off x="4610100" y="609600"/>
            <a:ext cx="4229100" cy="6096000"/>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2800"/>
            </a:lvl1pPr>
            <a:lvl2pPr marL="914400" lvl="1" indent="-381000" algn="l">
              <a:spcBef>
                <a:spcPts val="480"/>
              </a:spcBef>
              <a:spcAft>
                <a:spcPts val="0"/>
              </a:spcAft>
              <a:buClr>
                <a:schemeClr val="lt1"/>
              </a:buClr>
              <a:buSzPts val="2400"/>
              <a:buFont typeface="Arial"/>
              <a:buChar char="–"/>
              <a:defRPr sz="2400"/>
            </a:lvl2pPr>
            <a:lvl3pPr marL="1371600" lvl="2" indent="-355600" algn="l">
              <a:spcBef>
                <a:spcPts val="400"/>
              </a:spcBef>
              <a:spcAft>
                <a:spcPts val="0"/>
              </a:spcAft>
              <a:buClr>
                <a:schemeClr val="lt1"/>
              </a:buClr>
              <a:buSzPts val="2000"/>
              <a:buFont typeface="Arial"/>
              <a:buChar char="•"/>
              <a:defRPr sz="2000"/>
            </a:lvl3pPr>
            <a:lvl4pPr marL="1828800" lvl="3" indent="-342900" algn="l">
              <a:spcBef>
                <a:spcPts val="360"/>
              </a:spcBef>
              <a:spcAft>
                <a:spcPts val="0"/>
              </a:spcAft>
              <a:buClr>
                <a:schemeClr val="lt1"/>
              </a:buClr>
              <a:buSzPts val="1800"/>
              <a:buFont typeface="Arial"/>
              <a:buChar char="–"/>
              <a:defRPr sz="1800"/>
            </a:lvl4pPr>
            <a:lvl5pPr marL="2286000" lvl="4" indent="-342900" algn="l">
              <a:spcBef>
                <a:spcPts val="360"/>
              </a:spcBef>
              <a:spcAft>
                <a:spcPts val="0"/>
              </a:spcAft>
              <a:buClr>
                <a:schemeClr val="lt1"/>
              </a:buClr>
              <a:buSzPts val="1800"/>
              <a:buFont typeface="Arial"/>
              <a:buChar char="»"/>
              <a:defRPr sz="1800"/>
            </a:lvl5pPr>
            <a:lvl6pPr marL="2743200" lvl="5" indent="-342900" algn="l">
              <a:spcBef>
                <a:spcPts val="360"/>
              </a:spcBef>
              <a:spcAft>
                <a:spcPts val="0"/>
              </a:spcAft>
              <a:buClr>
                <a:schemeClr val="lt1"/>
              </a:buClr>
              <a:buSzPts val="1800"/>
              <a:buFont typeface="Arial"/>
              <a:buChar char="»"/>
              <a:defRPr sz="1800"/>
            </a:lvl6pPr>
            <a:lvl7pPr marL="3200400" lvl="6" indent="-342900" algn="l">
              <a:spcBef>
                <a:spcPts val="360"/>
              </a:spcBef>
              <a:spcAft>
                <a:spcPts val="0"/>
              </a:spcAft>
              <a:buClr>
                <a:schemeClr val="lt1"/>
              </a:buClr>
              <a:buSzPts val="1800"/>
              <a:buFont typeface="Arial"/>
              <a:buChar char="»"/>
              <a:defRPr sz="1800"/>
            </a:lvl7pPr>
            <a:lvl8pPr marL="3657600" lvl="7" indent="-342900" algn="l">
              <a:spcBef>
                <a:spcPts val="360"/>
              </a:spcBef>
              <a:spcAft>
                <a:spcPts val="0"/>
              </a:spcAft>
              <a:buClr>
                <a:schemeClr val="lt1"/>
              </a:buClr>
              <a:buSzPts val="1800"/>
              <a:buFont typeface="Arial"/>
              <a:buChar char="»"/>
              <a:defRPr sz="1800"/>
            </a:lvl8pPr>
            <a:lvl9pPr marL="4114800" lvl="8" indent="-342900" algn="l">
              <a:spcBef>
                <a:spcPts val="360"/>
              </a:spcBef>
              <a:spcAft>
                <a:spcPts val="0"/>
              </a:spcAft>
              <a:buClr>
                <a:schemeClr val="lt1"/>
              </a:buClr>
              <a:buSzPts val="1800"/>
              <a:buFont typeface="Arial"/>
              <a:buChar char="»"/>
              <a:defRPr sz="1800"/>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7"/>
        <p:cNvGrpSpPr/>
        <p:nvPr/>
      </p:nvGrpSpPr>
      <p:grpSpPr>
        <a:xfrm>
          <a:off x="0" y="0"/>
          <a:ext cx="0" cy="0"/>
          <a:chOff x="0" y="0"/>
          <a:chExt cx="0" cy="0"/>
        </a:xfrm>
      </p:grpSpPr>
      <p:sp>
        <p:nvSpPr>
          <p:cNvPr id="28" name="Google Shape;28;p11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116"/>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Autofit/>
          </a:bodyPr>
          <a:lstStyle>
            <a:lvl1pPr marL="457200" lvl="0" indent="-228600" algn="ctr">
              <a:spcBef>
                <a:spcPts val="0"/>
              </a:spcBef>
              <a:spcAft>
                <a:spcPts val="0"/>
              </a:spcAft>
              <a:buClr>
                <a:schemeClr val="lt1"/>
              </a:buClr>
              <a:buSzPts val="2400"/>
              <a:buFont typeface="Arial"/>
              <a:buNone/>
              <a:defRPr sz="2400" b="1"/>
            </a:lvl1pPr>
            <a:lvl2pPr marL="914400" lvl="1" indent="-228600" algn="l">
              <a:spcBef>
                <a:spcPts val="400"/>
              </a:spcBef>
              <a:spcAft>
                <a:spcPts val="0"/>
              </a:spcAft>
              <a:buClr>
                <a:schemeClr val="lt1"/>
              </a:buClr>
              <a:buSzPts val="2000"/>
              <a:buFont typeface="Arial"/>
              <a:buNone/>
              <a:defRPr sz="2000" b="1"/>
            </a:lvl2pPr>
            <a:lvl3pPr marL="1371600" lvl="2" indent="-228600" algn="l">
              <a:spcBef>
                <a:spcPts val="360"/>
              </a:spcBef>
              <a:spcAft>
                <a:spcPts val="0"/>
              </a:spcAft>
              <a:buClr>
                <a:schemeClr val="lt1"/>
              </a:buClr>
              <a:buSzPts val="1800"/>
              <a:buFont typeface="Arial"/>
              <a:buNone/>
              <a:defRPr sz="1800" b="1"/>
            </a:lvl3pPr>
            <a:lvl4pPr marL="1828800" lvl="3" indent="-228600" algn="l">
              <a:spcBef>
                <a:spcPts val="320"/>
              </a:spcBef>
              <a:spcAft>
                <a:spcPts val="0"/>
              </a:spcAft>
              <a:buClr>
                <a:schemeClr val="lt1"/>
              </a:buClr>
              <a:buSzPts val="1600"/>
              <a:buFont typeface="Arial"/>
              <a:buNone/>
              <a:defRPr sz="1600" b="1"/>
            </a:lvl4pPr>
            <a:lvl5pPr marL="2286000" lvl="4" indent="-228600" algn="l">
              <a:spcBef>
                <a:spcPts val="320"/>
              </a:spcBef>
              <a:spcAft>
                <a:spcPts val="0"/>
              </a:spcAft>
              <a:buClr>
                <a:schemeClr val="lt1"/>
              </a:buClr>
              <a:buSzPts val="1600"/>
              <a:buFont typeface="Arial"/>
              <a:buNone/>
              <a:defRPr sz="1600" b="1"/>
            </a:lvl5pPr>
            <a:lvl6pPr marL="2743200" lvl="5" indent="-228600" algn="l">
              <a:spcBef>
                <a:spcPts val="320"/>
              </a:spcBef>
              <a:spcAft>
                <a:spcPts val="0"/>
              </a:spcAft>
              <a:buClr>
                <a:schemeClr val="lt1"/>
              </a:buClr>
              <a:buSzPts val="1600"/>
              <a:buFont typeface="Arial"/>
              <a:buNone/>
              <a:defRPr sz="1600" b="1"/>
            </a:lvl6pPr>
            <a:lvl7pPr marL="3200400" lvl="6" indent="-228600" algn="l">
              <a:spcBef>
                <a:spcPts val="320"/>
              </a:spcBef>
              <a:spcAft>
                <a:spcPts val="0"/>
              </a:spcAft>
              <a:buClr>
                <a:schemeClr val="lt1"/>
              </a:buClr>
              <a:buSzPts val="1600"/>
              <a:buFont typeface="Arial"/>
              <a:buNone/>
              <a:defRPr sz="1600" b="1"/>
            </a:lvl7pPr>
            <a:lvl8pPr marL="3657600" lvl="7" indent="-228600" algn="l">
              <a:spcBef>
                <a:spcPts val="320"/>
              </a:spcBef>
              <a:spcAft>
                <a:spcPts val="0"/>
              </a:spcAft>
              <a:buClr>
                <a:schemeClr val="lt1"/>
              </a:buClr>
              <a:buSzPts val="1600"/>
              <a:buFont typeface="Arial"/>
              <a:buNone/>
              <a:defRPr sz="1600" b="1"/>
            </a:lvl8pPr>
            <a:lvl9pPr marL="4114800" lvl="8" indent="-228600" algn="l">
              <a:spcBef>
                <a:spcPts val="320"/>
              </a:spcBef>
              <a:spcAft>
                <a:spcPts val="0"/>
              </a:spcAft>
              <a:buClr>
                <a:schemeClr val="lt1"/>
              </a:buClr>
              <a:buSzPts val="1600"/>
              <a:buFont typeface="Arial"/>
              <a:buNone/>
              <a:defRPr sz="1600" b="1"/>
            </a:lvl9pPr>
          </a:lstStyle>
          <a:p>
            <a:endParaRPr/>
          </a:p>
        </p:txBody>
      </p:sp>
      <p:sp>
        <p:nvSpPr>
          <p:cNvPr id="30" name="Google Shape;30;p116"/>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2400"/>
            </a:lvl1pPr>
            <a:lvl2pPr marL="914400" lvl="1" indent="-355600" algn="l">
              <a:spcBef>
                <a:spcPts val="400"/>
              </a:spcBef>
              <a:spcAft>
                <a:spcPts val="0"/>
              </a:spcAft>
              <a:buClr>
                <a:schemeClr val="lt1"/>
              </a:buClr>
              <a:buSzPts val="2000"/>
              <a:buFont typeface="Arial"/>
              <a:buChar char="–"/>
              <a:defRPr sz="2000"/>
            </a:lvl2pPr>
            <a:lvl3pPr marL="1371600" lvl="2" indent="-342900" algn="l">
              <a:spcBef>
                <a:spcPts val="360"/>
              </a:spcBef>
              <a:spcAft>
                <a:spcPts val="0"/>
              </a:spcAft>
              <a:buClr>
                <a:schemeClr val="lt1"/>
              </a:buClr>
              <a:buSzPts val="1800"/>
              <a:buFont typeface="Arial"/>
              <a:buChar char="•"/>
              <a:defRPr sz="1800"/>
            </a:lvl3pPr>
            <a:lvl4pPr marL="1828800" lvl="3" indent="-330200" algn="l">
              <a:spcBef>
                <a:spcPts val="320"/>
              </a:spcBef>
              <a:spcAft>
                <a:spcPts val="0"/>
              </a:spcAft>
              <a:buClr>
                <a:schemeClr val="lt1"/>
              </a:buClr>
              <a:buSzPts val="1600"/>
              <a:buFont typeface="Arial"/>
              <a:buChar char="–"/>
              <a:defRPr sz="1600"/>
            </a:lvl4pPr>
            <a:lvl5pPr marL="2286000" lvl="4" indent="-330200" algn="l">
              <a:spcBef>
                <a:spcPts val="320"/>
              </a:spcBef>
              <a:spcAft>
                <a:spcPts val="0"/>
              </a:spcAft>
              <a:buClr>
                <a:schemeClr val="lt1"/>
              </a:buClr>
              <a:buSzPts val="1600"/>
              <a:buFont typeface="Arial"/>
              <a:buChar char="»"/>
              <a:defRPr sz="1600"/>
            </a:lvl5pPr>
            <a:lvl6pPr marL="2743200" lvl="5" indent="-330200" algn="l">
              <a:spcBef>
                <a:spcPts val="320"/>
              </a:spcBef>
              <a:spcAft>
                <a:spcPts val="0"/>
              </a:spcAft>
              <a:buClr>
                <a:schemeClr val="lt1"/>
              </a:buClr>
              <a:buSzPts val="1600"/>
              <a:buFont typeface="Arial"/>
              <a:buChar char="»"/>
              <a:defRPr sz="1600"/>
            </a:lvl6pPr>
            <a:lvl7pPr marL="3200400" lvl="6" indent="-330200" algn="l">
              <a:spcBef>
                <a:spcPts val="320"/>
              </a:spcBef>
              <a:spcAft>
                <a:spcPts val="0"/>
              </a:spcAft>
              <a:buClr>
                <a:schemeClr val="lt1"/>
              </a:buClr>
              <a:buSzPts val="1600"/>
              <a:buFont typeface="Arial"/>
              <a:buChar char="»"/>
              <a:defRPr sz="1600"/>
            </a:lvl7pPr>
            <a:lvl8pPr marL="3657600" lvl="7" indent="-330200" algn="l">
              <a:spcBef>
                <a:spcPts val="320"/>
              </a:spcBef>
              <a:spcAft>
                <a:spcPts val="0"/>
              </a:spcAft>
              <a:buClr>
                <a:schemeClr val="lt1"/>
              </a:buClr>
              <a:buSzPts val="1600"/>
              <a:buFont typeface="Arial"/>
              <a:buChar char="»"/>
              <a:defRPr sz="1600"/>
            </a:lvl8pPr>
            <a:lvl9pPr marL="4114800" lvl="8" indent="-330200" algn="l">
              <a:spcBef>
                <a:spcPts val="320"/>
              </a:spcBef>
              <a:spcAft>
                <a:spcPts val="0"/>
              </a:spcAft>
              <a:buClr>
                <a:schemeClr val="lt1"/>
              </a:buClr>
              <a:buSzPts val="1600"/>
              <a:buFont typeface="Arial"/>
              <a:buChar char="»"/>
              <a:defRPr sz="1600"/>
            </a:lvl9pPr>
          </a:lstStyle>
          <a:p>
            <a:endParaRPr/>
          </a:p>
        </p:txBody>
      </p:sp>
      <p:sp>
        <p:nvSpPr>
          <p:cNvPr id="31" name="Google Shape;31;p116"/>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Autofit/>
          </a:bodyPr>
          <a:lstStyle>
            <a:lvl1pPr marL="457200" lvl="0" indent="-228600" algn="ctr">
              <a:spcBef>
                <a:spcPts val="0"/>
              </a:spcBef>
              <a:spcAft>
                <a:spcPts val="0"/>
              </a:spcAft>
              <a:buClr>
                <a:schemeClr val="lt1"/>
              </a:buClr>
              <a:buSzPts val="2400"/>
              <a:buFont typeface="Arial"/>
              <a:buNone/>
              <a:defRPr sz="2400" b="1"/>
            </a:lvl1pPr>
            <a:lvl2pPr marL="914400" lvl="1" indent="-228600" algn="l">
              <a:spcBef>
                <a:spcPts val="400"/>
              </a:spcBef>
              <a:spcAft>
                <a:spcPts val="0"/>
              </a:spcAft>
              <a:buClr>
                <a:schemeClr val="lt1"/>
              </a:buClr>
              <a:buSzPts val="2000"/>
              <a:buFont typeface="Arial"/>
              <a:buNone/>
              <a:defRPr sz="2000" b="1"/>
            </a:lvl2pPr>
            <a:lvl3pPr marL="1371600" lvl="2" indent="-228600" algn="l">
              <a:spcBef>
                <a:spcPts val="360"/>
              </a:spcBef>
              <a:spcAft>
                <a:spcPts val="0"/>
              </a:spcAft>
              <a:buClr>
                <a:schemeClr val="lt1"/>
              </a:buClr>
              <a:buSzPts val="1800"/>
              <a:buFont typeface="Arial"/>
              <a:buNone/>
              <a:defRPr sz="1800" b="1"/>
            </a:lvl3pPr>
            <a:lvl4pPr marL="1828800" lvl="3" indent="-228600" algn="l">
              <a:spcBef>
                <a:spcPts val="320"/>
              </a:spcBef>
              <a:spcAft>
                <a:spcPts val="0"/>
              </a:spcAft>
              <a:buClr>
                <a:schemeClr val="lt1"/>
              </a:buClr>
              <a:buSzPts val="1600"/>
              <a:buFont typeface="Arial"/>
              <a:buNone/>
              <a:defRPr sz="1600" b="1"/>
            </a:lvl4pPr>
            <a:lvl5pPr marL="2286000" lvl="4" indent="-228600" algn="l">
              <a:spcBef>
                <a:spcPts val="320"/>
              </a:spcBef>
              <a:spcAft>
                <a:spcPts val="0"/>
              </a:spcAft>
              <a:buClr>
                <a:schemeClr val="lt1"/>
              </a:buClr>
              <a:buSzPts val="1600"/>
              <a:buFont typeface="Arial"/>
              <a:buNone/>
              <a:defRPr sz="1600" b="1"/>
            </a:lvl5pPr>
            <a:lvl6pPr marL="2743200" lvl="5" indent="-228600" algn="l">
              <a:spcBef>
                <a:spcPts val="320"/>
              </a:spcBef>
              <a:spcAft>
                <a:spcPts val="0"/>
              </a:spcAft>
              <a:buClr>
                <a:schemeClr val="lt1"/>
              </a:buClr>
              <a:buSzPts val="1600"/>
              <a:buFont typeface="Arial"/>
              <a:buNone/>
              <a:defRPr sz="1600" b="1"/>
            </a:lvl6pPr>
            <a:lvl7pPr marL="3200400" lvl="6" indent="-228600" algn="l">
              <a:spcBef>
                <a:spcPts val="320"/>
              </a:spcBef>
              <a:spcAft>
                <a:spcPts val="0"/>
              </a:spcAft>
              <a:buClr>
                <a:schemeClr val="lt1"/>
              </a:buClr>
              <a:buSzPts val="1600"/>
              <a:buFont typeface="Arial"/>
              <a:buNone/>
              <a:defRPr sz="1600" b="1"/>
            </a:lvl7pPr>
            <a:lvl8pPr marL="3657600" lvl="7" indent="-228600" algn="l">
              <a:spcBef>
                <a:spcPts val="320"/>
              </a:spcBef>
              <a:spcAft>
                <a:spcPts val="0"/>
              </a:spcAft>
              <a:buClr>
                <a:schemeClr val="lt1"/>
              </a:buClr>
              <a:buSzPts val="1600"/>
              <a:buFont typeface="Arial"/>
              <a:buNone/>
              <a:defRPr sz="1600" b="1"/>
            </a:lvl8pPr>
            <a:lvl9pPr marL="4114800" lvl="8" indent="-228600" algn="l">
              <a:spcBef>
                <a:spcPts val="320"/>
              </a:spcBef>
              <a:spcAft>
                <a:spcPts val="0"/>
              </a:spcAft>
              <a:buClr>
                <a:schemeClr val="lt1"/>
              </a:buClr>
              <a:buSzPts val="1600"/>
              <a:buFont typeface="Arial"/>
              <a:buNone/>
              <a:defRPr sz="1600" b="1"/>
            </a:lvl9pPr>
          </a:lstStyle>
          <a:p>
            <a:endParaRPr/>
          </a:p>
        </p:txBody>
      </p:sp>
      <p:sp>
        <p:nvSpPr>
          <p:cNvPr id="32" name="Google Shape;32;p116"/>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2400"/>
            </a:lvl1pPr>
            <a:lvl2pPr marL="914400" lvl="1" indent="-355600" algn="l">
              <a:spcBef>
                <a:spcPts val="400"/>
              </a:spcBef>
              <a:spcAft>
                <a:spcPts val="0"/>
              </a:spcAft>
              <a:buClr>
                <a:schemeClr val="lt1"/>
              </a:buClr>
              <a:buSzPts val="2000"/>
              <a:buFont typeface="Arial"/>
              <a:buChar char="–"/>
              <a:defRPr sz="2000"/>
            </a:lvl2pPr>
            <a:lvl3pPr marL="1371600" lvl="2" indent="-342900" algn="l">
              <a:spcBef>
                <a:spcPts val="360"/>
              </a:spcBef>
              <a:spcAft>
                <a:spcPts val="0"/>
              </a:spcAft>
              <a:buClr>
                <a:schemeClr val="lt1"/>
              </a:buClr>
              <a:buSzPts val="1800"/>
              <a:buFont typeface="Arial"/>
              <a:buChar char="•"/>
              <a:defRPr sz="1800"/>
            </a:lvl3pPr>
            <a:lvl4pPr marL="1828800" lvl="3" indent="-330200" algn="l">
              <a:spcBef>
                <a:spcPts val="320"/>
              </a:spcBef>
              <a:spcAft>
                <a:spcPts val="0"/>
              </a:spcAft>
              <a:buClr>
                <a:schemeClr val="lt1"/>
              </a:buClr>
              <a:buSzPts val="1600"/>
              <a:buFont typeface="Arial"/>
              <a:buChar char="–"/>
              <a:defRPr sz="1600"/>
            </a:lvl4pPr>
            <a:lvl5pPr marL="2286000" lvl="4" indent="-330200" algn="l">
              <a:spcBef>
                <a:spcPts val="320"/>
              </a:spcBef>
              <a:spcAft>
                <a:spcPts val="0"/>
              </a:spcAft>
              <a:buClr>
                <a:schemeClr val="lt1"/>
              </a:buClr>
              <a:buSzPts val="1600"/>
              <a:buFont typeface="Arial"/>
              <a:buChar char="»"/>
              <a:defRPr sz="1600"/>
            </a:lvl5pPr>
            <a:lvl6pPr marL="2743200" lvl="5" indent="-330200" algn="l">
              <a:spcBef>
                <a:spcPts val="320"/>
              </a:spcBef>
              <a:spcAft>
                <a:spcPts val="0"/>
              </a:spcAft>
              <a:buClr>
                <a:schemeClr val="lt1"/>
              </a:buClr>
              <a:buSzPts val="1600"/>
              <a:buFont typeface="Arial"/>
              <a:buChar char="»"/>
              <a:defRPr sz="1600"/>
            </a:lvl6pPr>
            <a:lvl7pPr marL="3200400" lvl="6" indent="-330200" algn="l">
              <a:spcBef>
                <a:spcPts val="320"/>
              </a:spcBef>
              <a:spcAft>
                <a:spcPts val="0"/>
              </a:spcAft>
              <a:buClr>
                <a:schemeClr val="lt1"/>
              </a:buClr>
              <a:buSzPts val="1600"/>
              <a:buFont typeface="Arial"/>
              <a:buChar char="»"/>
              <a:defRPr sz="1600"/>
            </a:lvl7pPr>
            <a:lvl8pPr marL="3657600" lvl="7" indent="-330200" algn="l">
              <a:spcBef>
                <a:spcPts val="320"/>
              </a:spcBef>
              <a:spcAft>
                <a:spcPts val="0"/>
              </a:spcAft>
              <a:buClr>
                <a:schemeClr val="lt1"/>
              </a:buClr>
              <a:buSzPts val="1600"/>
              <a:buFont typeface="Arial"/>
              <a:buChar char="»"/>
              <a:defRPr sz="1600"/>
            </a:lvl8pPr>
            <a:lvl9pPr marL="4114800" lvl="8" indent="-330200" algn="l">
              <a:spcBef>
                <a:spcPts val="320"/>
              </a:spcBef>
              <a:spcAft>
                <a:spcPts val="0"/>
              </a:spcAft>
              <a:buClr>
                <a:schemeClr val="lt1"/>
              </a:buClr>
              <a:buSzPts val="1600"/>
              <a:buFont typeface="Arial"/>
              <a:buChar char="»"/>
              <a:defRPr sz="1600"/>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3"/>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4"/>
        <p:cNvGrpSpPr/>
        <p:nvPr/>
      </p:nvGrpSpPr>
      <p:grpSpPr>
        <a:xfrm>
          <a:off x="0" y="0"/>
          <a:ext cx="0" cy="0"/>
          <a:chOff x="0" y="0"/>
          <a:chExt cx="0" cy="0"/>
        </a:xfrm>
      </p:grpSpPr>
      <p:sp>
        <p:nvSpPr>
          <p:cNvPr id="35" name="Google Shape;35;p118"/>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118"/>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3200"/>
            </a:lvl1pPr>
            <a:lvl2pPr marL="914400" lvl="1" indent="-406400" algn="l">
              <a:spcBef>
                <a:spcPts val="560"/>
              </a:spcBef>
              <a:spcAft>
                <a:spcPts val="0"/>
              </a:spcAft>
              <a:buClr>
                <a:schemeClr val="lt1"/>
              </a:buClr>
              <a:buSzPts val="2800"/>
              <a:buFont typeface="Arial"/>
              <a:buChar char="–"/>
              <a:defRPr sz="2800"/>
            </a:lvl2pPr>
            <a:lvl3pPr marL="1371600" lvl="2" indent="-381000" algn="l">
              <a:spcBef>
                <a:spcPts val="480"/>
              </a:spcBef>
              <a:spcAft>
                <a:spcPts val="0"/>
              </a:spcAft>
              <a:buClr>
                <a:schemeClr val="lt1"/>
              </a:buClr>
              <a:buSzPts val="2400"/>
              <a:buFont typeface="Arial"/>
              <a:buChar char="•"/>
              <a:defRPr sz="2400"/>
            </a:lvl3pPr>
            <a:lvl4pPr marL="1828800" lvl="3" indent="-355600" algn="l">
              <a:spcBef>
                <a:spcPts val="400"/>
              </a:spcBef>
              <a:spcAft>
                <a:spcPts val="0"/>
              </a:spcAft>
              <a:buClr>
                <a:schemeClr val="lt1"/>
              </a:buClr>
              <a:buSzPts val="2000"/>
              <a:buFont typeface="Arial"/>
              <a:buChar char="–"/>
              <a:defRPr sz="2000"/>
            </a:lvl4pPr>
            <a:lvl5pPr marL="2286000" lvl="4" indent="-355600" algn="l">
              <a:spcBef>
                <a:spcPts val="400"/>
              </a:spcBef>
              <a:spcAft>
                <a:spcPts val="0"/>
              </a:spcAft>
              <a:buClr>
                <a:schemeClr val="lt1"/>
              </a:buClr>
              <a:buSzPts val="2000"/>
              <a:buFont typeface="Arial"/>
              <a:buChar char="»"/>
              <a:defRPr sz="2000"/>
            </a:lvl5pPr>
            <a:lvl6pPr marL="2743200" lvl="5" indent="-355600" algn="l">
              <a:spcBef>
                <a:spcPts val="400"/>
              </a:spcBef>
              <a:spcAft>
                <a:spcPts val="0"/>
              </a:spcAft>
              <a:buClr>
                <a:schemeClr val="lt1"/>
              </a:buClr>
              <a:buSzPts val="2000"/>
              <a:buFont typeface="Arial"/>
              <a:buChar char="»"/>
              <a:defRPr sz="2000"/>
            </a:lvl6pPr>
            <a:lvl7pPr marL="3200400" lvl="6" indent="-355600" algn="l">
              <a:spcBef>
                <a:spcPts val="400"/>
              </a:spcBef>
              <a:spcAft>
                <a:spcPts val="0"/>
              </a:spcAft>
              <a:buClr>
                <a:schemeClr val="lt1"/>
              </a:buClr>
              <a:buSzPts val="2000"/>
              <a:buFont typeface="Arial"/>
              <a:buChar char="»"/>
              <a:defRPr sz="2000"/>
            </a:lvl7pPr>
            <a:lvl8pPr marL="3657600" lvl="7" indent="-355600" algn="l">
              <a:spcBef>
                <a:spcPts val="400"/>
              </a:spcBef>
              <a:spcAft>
                <a:spcPts val="0"/>
              </a:spcAft>
              <a:buClr>
                <a:schemeClr val="lt1"/>
              </a:buClr>
              <a:buSzPts val="2000"/>
              <a:buFont typeface="Arial"/>
              <a:buChar char="»"/>
              <a:defRPr sz="2000"/>
            </a:lvl8pPr>
            <a:lvl9pPr marL="4114800" lvl="8" indent="-355600" algn="l">
              <a:spcBef>
                <a:spcPts val="400"/>
              </a:spcBef>
              <a:spcAft>
                <a:spcPts val="0"/>
              </a:spcAft>
              <a:buClr>
                <a:schemeClr val="lt1"/>
              </a:buClr>
              <a:buSzPts val="2000"/>
              <a:buFont typeface="Arial"/>
              <a:buChar char="»"/>
              <a:defRPr sz="2000"/>
            </a:lvl9pPr>
          </a:lstStyle>
          <a:p>
            <a:endParaRPr/>
          </a:p>
        </p:txBody>
      </p:sp>
      <p:sp>
        <p:nvSpPr>
          <p:cNvPr id="37" name="Google Shape;37;p118"/>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Clr>
                <a:schemeClr val="lt1"/>
              </a:buClr>
              <a:buSzPts val="1400"/>
              <a:buFont typeface="Arial"/>
              <a:buNone/>
              <a:defRPr sz="1400"/>
            </a:lvl1pPr>
            <a:lvl2pPr marL="914400" lvl="1" indent="-228600" algn="l">
              <a:spcBef>
                <a:spcPts val="240"/>
              </a:spcBef>
              <a:spcAft>
                <a:spcPts val="0"/>
              </a:spcAft>
              <a:buClr>
                <a:schemeClr val="lt1"/>
              </a:buClr>
              <a:buSzPts val="1200"/>
              <a:buFont typeface="Arial"/>
              <a:buNone/>
              <a:defRPr sz="1200"/>
            </a:lvl2pPr>
            <a:lvl3pPr marL="1371600" lvl="2" indent="-228600" algn="l">
              <a:spcBef>
                <a:spcPts val="200"/>
              </a:spcBef>
              <a:spcAft>
                <a:spcPts val="0"/>
              </a:spcAft>
              <a:buClr>
                <a:schemeClr val="lt1"/>
              </a:buClr>
              <a:buSzPts val="1000"/>
              <a:buFont typeface="Arial"/>
              <a:buNone/>
              <a:defRPr sz="1000"/>
            </a:lvl3pPr>
            <a:lvl4pPr marL="1828800" lvl="3" indent="-228600" algn="l">
              <a:spcBef>
                <a:spcPts val="180"/>
              </a:spcBef>
              <a:spcAft>
                <a:spcPts val="0"/>
              </a:spcAft>
              <a:buClr>
                <a:schemeClr val="lt1"/>
              </a:buClr>
              <a:buSzPts val="900"/>
              <a:buFont typeface="Arial"/>
              <a:buNone/>
              <a:defRPr sz="900"/>
            </a:lvl4pPr>
            <a:lvl5pPr marL="2286000" lvl="4" indent="-228600" algn="l">
              <a:spcBef>
                <a:spcPts val="180"/>
              </a:spcBef>
              <a:spcAft>
                <a:spcPts val="0"/>
              </a:spcAft>
              <a:buClr>
                <a:schemeClr val="lt1"/>
              </a:buClr>
              <a:buSzPts val="900"/>
              <a:buFont typeface="Arial"/>
              <a:buNone/>
              <a:defRPr sz="900"/>
            </a:lvl5pPr>
            <a:lvl6pPr marL="2743200" lvl="5" indent="-228600" algn="l">
              <a:spcBef>
                <a:spcPts val="180"/>
              </a:spcBef>
              <a:spcAft>
                <a:spcPts val="0"/>
              </a:spcAft>
              <a:buClr>
                <a:schemeClr val="lt1"/>
              </a:buClr>
              <a:buSzPts val="900"/>
              <a:buFont typeface="Arial"/>
              <a:buNone/>
              <a:defRPr sz="900"/>
            </a:lvl6pPr>
            <a:lvl7pPr marL="3200400" lvl="6" indent="-228600" algn="l">
              <a:spcBef>
                <a:spcPts val="180"/>
              </a:spcBef>
              <a:spcAft>
                <a:spcPts val="0"/>
              </a:spcAft>
              <a:buClr>
                <a:schemeClr val="lt1"/>
              </a:buClr>
              <a:buSzPts val="900"/>
              <a:buFont typeface="Arial"/>
              <a:buNone/>
              <a:defRPr sz="900"/>
            </a:lvl7pPr>
            <a:lvl8pPr marL="3657600" lvl="7" indent="-228600" algn="l">
              <a:spcBef>
                <a:spcPts val="180"/>
              </a:spcBef>
              <a:spcAft>
                <a:spcPts val="0"/>
              </a:spcAft>
              <a:buClr>
                <a:schemeClr val="lt1"/>
              </a:buClr>
              <a:buSzPts val="900"/>
              <a:buFont typeface="Arial"/>
              <a:buNone/>
              <a:defRPr sz="900"/>
            </a:lvl8pPr>
            <a:lvl9pPr marL="4114800" lvl="8" indent="-228600" algn="l">
              <a:spcBef>
                <a:spcPts val="180"/>
              </a:spcBef>
              <a:spcAft>
                <a:spcPts val="0"/>
              </a:spcAft>
              <a:buClr>
                <a:schemeClr val="lt1"/>
              </a:buClr>
              <a:buSzPts val="900"/>
              <a:buFont typeface="Arial"/>
              <a:buNone/>
              <a:defRPr sz="900"/>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38"/>
        <p:cNvGrpSpPr/>
        <p:nvPr/>
      </p:nvGrpSpPr>
      <p:grpSpPr>
        <a:xfrm>
          <a:off x="0" y="0"/>
          <a:ext cx="0" cy="0"/>
          <a:chOff x="0" y="0"/>
          <a:chExt cx="0" cy="0"/>
        </a:xfrm>
      </p:grpSpPr>
      <p:sp>
        <p:nvSpPr>
          <p:cNvPr id="39" name="Google Shape;39;p119"/>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119"/>
          <p:cNvSpPr>
            <a:spLocks noGrp="1"/>
          </p:cNvSpPr>
          <p:nvPr>
            <p:ph type="pic" idx="2"/>
          </p:nvPr>
        </p:nvSpPr>
        <p:spPr>
          <a:xfrm>
            <a:off x="1792288" y="612775"/>
            <a:ext cx="5486400" cy="4114800"/>
          </a:xfrm>
          <a:prstGeom prst="rect">
            <a:avLst/>
          </a:prstGeom>
          <a:noFill/>
          <a:ln>
            <a:noFill/>
          </a:ln>
        </p:spPr>
      </p:sp>
      <p:sp>
        <p:nvSpPr>
          <p:cNvPr id="41" name="Google Shape;41;p119"/>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Clr>
                <a:schemeClr val="lt1"/>
              </a:buClr>
              <a:buSzPts val="1400"/>
              <a:buFont typeface="Arial"/>
              <a:buNone/>
              <a:defRPr sz="1400"/>
            </a:lvl1pPr>
            <a:lvl2pPr marL="914400" lvl="1" indent="-228600" algn="l">
              <a:spcBef>
                <a:spcPts val="240"/>
              </a:spcBef>
              <a:spcAft>
                <a:spcPts val="0"/>
              </a:spcAft>
              <a:buClr>
                <a:schemeClr val="lt1"/>
              </a:buClr>
              <a:buSzPts val="1200"/>
              <a:buFont typeface="Arial"/>
              <a:buNone/>
              <a:defRPr sz="1200"/>
            </a:lvl2pPr>
            <a:lvl3pPr marL="1371600" lvl="2" indent="-228600" algn="l">
              <a:spcBef>
                <a:spcPts val="200"/>
              </a:spcBef>
              <a:spcAft>
                <a:spcPts val="0"/>
              </a:spcAft>
              <a:buClr>
                <a:schemeClr val="lt1"/>
              </a:buClr>
              <a:buSzPts val="1000"/>
              <a:buFont typeface="Arial"/>
              <a:buNone/>
              <a:defRPr sz="1000"/>
            </a:lvl3pPr>
            <a:lvl4pPr marL="1828800" lvl="3" indent="-228600" algn="l">
              <a:spcBef>
                <a:spcPts val="180"/>
              </a:spcBef>
              <a:spcAft>
                <a:spcPts val="0"/>
              </a:spcAft>
              <a:buClr>
                <a:schemeClr val="lt1"/>
              </a:buClr>
              <a:buSzPts val="900"/>
              <a:buFont typeface="Arial"/>
              <a:buNone/>
              <a:defRPr sz="900"/>
            </a:lvl4pPr>
            <a:lvl5pPr marL="2286000" lvl="4" indent="-228600" algn="l">
              <a:spcBef>
                <a:spcPts val="180"/>
              </a:spcBef>
              <a:spcAft>
                <a:spcPts val="0"/>
              </a:spcAft>
              <a:buClr>
                <a:schemeClr val="lt1"/>
              </a:buClr>
              <a:buSzPts val="900"/>
              <a:buFont typeface="Arial"/>
              <a:buNone/>
              <a:defRPr sz="900"/>
            </a:lvl5pPr>
            <a:lvl6pPr marL="2743200" lvl="5" indent="-228600" algn="l">
              <a:spcBef>
                <a:spcPts val="180"/>
              </a:spcBef>
              <a:spcAft>
                <a:spcPts val="0"/>
              </a:spcAft>
              <a:buClr>
                <a:schemeClr val="lt1"/>
              </a:buClr>
              <a:buSzPts val="900"/>
              <a:buFont typeface="Arial"/>
              <a:buNone/>
              <a:defRPr sz="900"/>
            </a:lvl6pPr>
            <a:lvl7pPr marL="3200400" lvl="6" indent="-228600" algn="l">
              <a:spcBef>
                <a:spcPts val="180"/>
              </a:spcBef>
              <a:spcAft>
                <a:spcPts val="0"/>
              </a:spcAft>
              <a:buClr>
                <a:schemeClr val="lt1"/>
              </a:buClr>
              <a:buSzPts val="900"/>
              <a:buFont typeface="Arial"/>
              <a:buNone/>
              <a:defRPr sz="900"/>
            </a:lvl7pPr>
            <a:lvl8pPr marL="3657600" lvl="7" indent="-228600" algn="l">
              <a:spcBef>
                <a:spcPts val="180"/>
              </a:spcBef>
              <a:spcAft>
                <a:spcPts val="0"/>
              </a:spcAft>
              <a:buClr>
                <a:schemeClr val="lt1"/>
              </a:buClr>
              <a:buSzPts val="900"/>
              <a:buFont typeface="Arial"/>
              <a:buNone/>
              <a:defRPr sz="900"/>
            </a:lvl8pPr>
            <a:lvl9pPr marL="4114800" lvl="8" indent="-228600" algn="l">
              <a:spcBef>
                <a:spcPts val="180"/>
              </a:spcBef>
              <a:spcAft>
                <a:spcPts val="0"/>
              </a:spcAft>
              <a:buClr>
                <a:schemeClr val="lt1"/>
              </a:buClr>
              <a:buSzPts val="900"/>
              <a:buFont typeface="Arial"/>
              <a:buNone/>
              <a:defRPr sz="900"/>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42"/>
        <p:cNvGrpSpPr/>
        <p:nvPr/>
      </p:nvGrpSpPr>
      <p:grpSpPr>
        <a:xfrm>
          <a:off x="0" y="0"/>
          <a:ext cx="0" cy="0"/>
          <a:chOff x="0" y="0"/>
          <a:chExt cx="0" cy="0"/>
        </a:xfrm>
      </p:grpSpPr>
      <p:sp>
        <p:nvSpPr>
          <p:cNvPr id="43" name="Google Shape;43;p120"/>
          <p:cNvSpPr txBox="1">
            <a:spLocks noGrp="1"/>
          </p:cNvSpPr>
          <p:nvPr>
            <p:ph type="title"/>
          </p:nvPr>
        </p:nvSpPr>
        <p:spPr>
          <a:xfrm>
            <a:off x="304800" y="152400"/>
            <a:ext cx="8534400" cy="381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120"/>
          <p:cNvSpPr txBox="1">
            <a:spLocks noGrp="1"/>
          </p:cNvSpPr>
          <p:nvPr>
            <p:ph type="body" idx="1"/>
          </p:nvPr>
        </p:nvSpPr>
        <p:spPr>
          <a:xfrm rot="5400000">
            <a:off x="1485900" y="-647700"/>
            <a:ext cx="6096000" cy="8610600"/>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spcBef>
                <a:spcPts val="360"/>
              </a:spcBef>
              <a:spcAft>
                <a:spcPts val="0"/>
              </a:spcAft>
              <a:buClr>
                <a:schemeClr val="lt1"/>
              </a:buClr>
              <a:buSzPts val="1800"/>
              <a:buChar char="»"/>
              <a:defRPr/>
            </a:lvl6pPr>
            <a:lvl7pPr marL="3200400" lvl="6" indent="-342900" algn="l">
              <a:spcBef>
                <a:spcPts val="360"/>
              </a:spcBef>
              <a:spcAft>
                <a:spcPts val="0"/>
              </a:spcAft>
              <a:buClr>
                <a:schemeClr val="lt1"/>
              </a:buClr>
              <a:buSzPts val="1800"/>
              <a:buChar char="»"/>
              <a:defRPr/>
            </a:lvl7pPr>
            <a:lvl8pPr marL="3657600" lvl="7" indent="-342900" algn="l">
              <a:spcBef>
                <a:spcPts val="360"/>
              </a:spcBef>
              <a:spcAft>
                <a:spcPts val="0"/>
              </a:spcAft>
              <a:buClr>
                <a:schemeClr val="lt1"/>
              </a:buClr>
              <a:buSzPts val="1800"/>
              <a:buChar char="»"/>
              <a:defRPr/>
            </a:lvl8pPr>
            <a:lvl9pPr marL="4114800" lvl="8" indent="-342900" algn="l">
              <a:spcBef>
                <a:spcPts val="360"/>
              </a:spcBef>
              <a:spcAft>
                <a:spcPts val="0"/>
              </a:spcAft>
              <a:buClr>
                <a:schemeClr val="lt1"/>
              </a:buClr>
              <a:buSzPts val="1800"/>
              <a:buChar char="»"/>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theme" Target="../theme/theme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72"/>
          <p:cNvSpPr txBox="1">
            <a:spLocks noGrp="1"/>
          </p:cNvSpPr>
          <p:nvPr>
            <p:ph type="title"/>
          </p:nvPr>
        </p:nvSpPr>
        <p:spPr>
          <a:xfrm>
            <a:off x="304800" y="152400"/>
            <a:ext cx="8534400" cy="3810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2000" b="0" i="0" u="sng" strike="noStrike" cap="none">
                <a:solidFill>
                  <a:schemeClr val="lt2"/>
                </a:solidFill>
                <a:latin typeface="Arial"/>
                <a:ea typeface="Arial"/>
                <a:cs typeface="Arial"/>
                <a:sym typeface="Arial"/>
              </a:defRPr>
            </a:lvl1pPr>
            <a:lvl2pPr marR="0" lvl="1" algn="l" rtl="0">
              <a:spcBef>
                <a:spcPts val="0"/>
              </a:spcBef>
              <a:spcAft>
                <a:spcPts val="0"/>
              </a:spcAft>
              <a:buSzPts val="1400"/>
              <a:buNone/>
              <a:defRPr sz="2000" b="0" i="0" u="sng" strike="noStrike" cap="none">
                <a:solidFill>
                  <a:schemeClr val="lt2"/>
                </a:solidFill>
                <a:latin typeface="Arial"/>
                <a:ea typeface="Arial"/>
                <a:cs typeface="Arial"/>
                <a:sym typeface="Arial"/>
              </a:defRPr>
            </a:lvl2pPr>
            <a:lvl3pPr marR="0" lvl="2" algn="l" rtl="0">
              <a:spcBef>
                <a:spcPts val="0"/>
              </a:spcBef>
              <a:spcAft>
                <a:spcPts val="0"/>
              </a:spcAft>
              <a:buSzPts val="1400"/>
              <a:buNone/>
              <a:defRPr sz="2000" b="0" i="0" u="sng" strike="noStrike" cap="none">
                <a:solidFill>
                  <a:schemeClr val="lt2"/>
                </a:solidFill>
                <a:latin typeface="Arial"/>
                <a:ea typeface="Arial"/>
                <a:cs typeface="Arial"/>
                <a:sym typeface="Arial"/>
              </a:defRPr>
            </a:lvl3pPr>
            <a:lvl4pPr marR="0" lvl="3" algn="l" rtl="0">
              <a:spcBef>
                <a:spcPts val="0"/>
              </a:spcBef>
              <a:spcAft>
                <a:spcPts val="0"/>
              </a:spcAft>
              <a:buSzPts val="1400"/>
              <a:buNone/>
              <a:defRPr sz="2000" b="0" i="0" u="sng" strike="noStrike" cap="none">
                <a:solidFill>
                  <a:schemeClr val="lt2"/>
                </a:solidFill>
                <a:latin typeface="Arial"/>
                <a:ea typeface="Arial"/>
                <a:cs typeface="Arial"/>
                <a:sym typeface="Arial"/>
              </a:defRPr>
            </a:lvl4pPr>
            <a:lvl5pPr marR="0" lvl="4" algn="l" rtl="0">
              <a:spcBef>
                <a:spcPts val="0"/>
              </a:spcBef>
              <a:spcAft>
                <a:spcPts val="0"/>
              </a:spcAft>
              <a:buSzPts val="1400"/>
              <a:buNone/>
              <a:defRPr sz="2000" b="0" i="0" u="sng" strike="noStrike" cap="none">
                <a:solidFill>
                  <a:schemeClr val="lt2"/>
                </a:solidFill>
                <a:latin typeface="Arial"/>
                <a:ea typeface="Arial"/>
                <a:cs typeface="Arial"/>
                <a:sym typeface="Arial"/>
              </a:defRPr>
            </a:lvl5pPr>
            <a:lvl6pPr marR="0" lvl="5" algn="l" rtl="0">
              <a:spcBef>
                <a:spcPts val="0"/>
              </a:spcBef>
              <a:spcAft>
                <a:spcPts val="0"/>
              </a:spcAft>
              <a:buSzPts val="1400"/>
              <a:buNone/>
              <a:defRPr sz="2000" b="0" i="0" u="sng" strike="noStrike" cap="none">
                <a:solidFill>
                  <a:schemeClr val="lt2"/>
                </a:solidFill>
                <a:latin typeface="Arial"/>
                <a:ea typeface="Arial"/>
                <a:cs typeface="Arial"/>
                <a:sym typeface="Arial"/>
              </a:defRPr>
            </a:lvl6pPr>
            <a:lvl7pPr marR="0" lvl="6" algn="l" rtl="0">
              <a:spcBef>
                <a:spcPts val="0"/>
              </a:spcBef>
              <a:spcAft>
                <a:spcPts val="0"/>
              </a:spcAft>
              <a:buSzPts val="1400"/>
              <a:buNone/>
              <a:defRPr sz="2000" b="0" i="0" u="sng" strike="noStrike" cap="none">
                <a:solidFill>
                  <a:schemeClr val="lt2"/>
                </a:solidFill>
                <a:latin typeface="Arial"/>
                <a:ea typeface="Arial"/>
                <a:cs typeface="Arial"/>
                <a:sym typeface="Arial"/>
              </a:defRPr>
            </a:lvl7pPr>
            <a:lvl8pPr marR="0" lvl="7" algn="l" rtl="0">
              <a:spcBef>
                <a:spcPts val="0"/>
              </a:spcBef>
              <a:spcAft>
                <a:spcPts val="0"/>
              </a:spcAft>
              <a:buSzPts val="1400"/>
              <a:buNone/>
              <a:defRPr sz="2000" b="0" i="0" u="sng" strike="noStrike" cap="none">
                <a:solidFill>
                  <a:schemeClr val="lt2"/>
                </a:solidFill>
                <a:latin typeface="Arial"/>
                <a:ea typeface="Arial"/>
                <a:cs typeface="Arial"/>
                <a:sym typeface="Arial"/>
              </a:defRPr>
            </a:lvl8pPr>
            <a:lvl9pPr marR="0" lvl="8" algn="l" rtl="0">
              <a:spcBef>
                <a:spcPts val="0"/>
              </a:spcBef>
              <a:spcAft>
                <a:spcPts val="0"/>
              </a:spcAft>
              <a:buSzPts val="1400"/>
              <a:buNone/>
              <a:defRPr sz="2000" b="0" i="0" u="sng" strike="noStrike" cap="none">
                <a:solidFill>
                  <a:schemeClr val="lt2"/>
                </a:solidFill>
                <a:latin typeface="Arial"/>
                <a:ea typeface="Arial"/>
                <a:cs typeface="Arial"/>
                <a:sym typeface="Arial"/>
              </a:defRPr>
            </a:lvl9pPr>
          </a:lstStyle>
          <a:p>
            <a:endParaRPr/>
          </a:p>
        </p:txBody>
      </p:sp>
      <p:sp>
        <p:nvSpPr>
          <p:cNvPr id="11" name="Google Shape;11;p72"/>
          <p:cNvSpPr txBox="1">
            <a:spLocks noGrp="1"/>
          </p:cNvSpPr>
          <p:nvPr>
            <p:ph type="body" idx="1"/>
          </p:nvPr>
        </p:nvSpPr>
        <p:spPr>
          <a:xfrm>
            <a:off x="228600" y="609600"/>
            <a:ext cx="8610600" cy="6096000"/>
          </a:xfrm>
          <a:prstGeom prst="rect">
            <a:avLst/>
          </a:prstGeom>
          <a:noFill/>
          <a:ln>
            <a:noFill/>
          </a:ln>
        </p:spPr>
        <p:txBody>
          <a:bodyPr spcFirstLastPara="1" wrap="square" lIns="91425" tIns="45700" rIns="91425" bIns="45700" anchor="t" anchorCtr="0">
            <a:noAutofit/>
          </a:bodyPr>
          <a:lstStyle>
            <a:lvl1pPr marL="457200" marR="0" lvl="0" indent="-228600" algn="ctr" rtl="0">
              <a:spcBef>
                <a:spcPts val="0"/>
              </a:spcBef>
              <a:spcAft>
                <a:spcPts val="0"/>
              </a:spcAft>
              <a:buSzPts val="1400"/>
              <a:buNone/>
              <a:defRPr sz="4800" b="0" i="0" u="none" strike="noStrike" cap="none">
                <a:solidFill>
                  <a:schemeClr val="lt1"/>
                </a:solidFill>
                <a:latin typeface="Arial"/>
                <a:ea typeface="Arial"/>
                <a:cs typeface="Arial"/>
                <a:sym typeface="Arial"/>
              </a:defRPr>
            </a:lvl1pPr>
            <a:lvl2pPr marL="914400" marR="0" lvl="1" indent="-406400" algn="l" rtl="0">
              <a:spcBef>
                <a:spcPts val="56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2pPr>
            <a:lvl3pPr marL="1371600" marR="0" lvl="2" indent="-381000" algn="l" rtl="0">
              <a:spcBef>
                <a:spcPts val="48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3pPr>
            <a:lvl4pPr marL="1828800" marR="0" lvl="3"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4pPr>
            <a:lvl5pPr marL="2286000" marR="0" lvl="4"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6pPr>
            <a:lvl7pPr marL="3200400" marR="0" lvl="6"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7pPr>
            <a:lvl8pPr marL="3657600" marR="0" lvl="7"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8pPr>
            <a:lvl9pPr marL="4114800" marR="0" lvl="8"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556"/>
        <p:cNvGrpSpPr/>
        <p:nvPr/>
      </p:nvGrpSpPr>
      <p:grpSpPr>
        <a:xfrm>
          <a:off x="0" y="0"/>
          <a:ext cx="0" cy="0"/>
          <a:chOff x="0" y="0"/>
          <a:chExt cx="0" cy="0"/>
        </a:xfrm>
      </p:grpSpPr>
      <p:sp>
        <p:nvSpPr>
          <p:cNvPr id="557" name="Google Shape;557;p93"/>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58" name="Google Shape;558;p93"/>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59" name="Google Shape;559;p9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560" name="Google Shape;560;p9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561" name="Google Shape;561;p9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a:solidFill>
                  <a:srgbClr val="888888"/>
                </a:solidFill>
                <a:latin typeface="Garamond"/>
                <a:ea typeface="Garamond"/>
                <a:cs typeface="Garamond"/>
                <a:sym typeface="Garamond"/>
              </a:defRPr>
            </a:lvl1pPr>
            <a:lvl2pPr marL="0" marR="0" lvl="1" indent="0" algn="r" rtl="0">
              <a:spcBef>
                <a:spcPts val="0"/>
              </a:spcBef>
              <a:spcAft>
                <a:spcPts val="0"/>
              </a:spcAft>
              <a:buNone/>
              <a:defRPr sz="1200">
                <a:solidFill>
                  <a:srgbClr val="888888"/>
                </a:solidFill>
                <a:latin typeface="Garamond"/>
                <a:ea typeface="Garamond"/>
                <a:cs typeface="Garamond"/>
                <a:sym typeface="Garamond"/>
              </a:defRPr>
            </a:lvl2pPr>
            <a:lvl3pPr marL="0" marR="0" lvl="2" indent="0" algn="r" rtl="0">
              <a:spcBef>
                <a:spcPts val="0"/>
              </a:spcBef>
              <a:spcAft>
                <a:spcPts val="0"/>
              </a:spcAft>
              <a:buNone/>
              <a:defRPr sz="1200">
                <a:solidFill>
                  <a:srgbClr val="888888"/>
                </a:solidFill>
                <a:latin typeface="Garamond"/>
                <a:ea typeface="Garamond"/>
                <a:cs typeface="Garamond"/>
                <a:sym typeface="Garamond"/>
              </a:defRPr>
            </a:lvl3pPr>
            <a:lvl4pPr marL="0" marR="0" lvl="3" indent="0" algn="r" rtl="0">
              <a:spcBef>
                <a:spcPts val="0"/>
              </a:spcBef>
              <a:spcAft>
                <a:spcPts val="0"/>
              </a:spcAft>
              <a:buNone/>
              <a:defRPr sz="1200">
                <a:solidFill>
                  <a:srgbClr val="888888"/>
                </a:solidFill>
                <a:latin typeface="Garamond"/>
                <a:ea typeface="Garamond"/>
                <a:cs typeface="Garamond"/>
                <a:sym typeface="Garamond"/>
              </a:defRPr>
            </a:lvl4pPr>
            <a:lvl5pPr marL="0" marR="0" lvl="4" indent="0" algn="r" rtl="0">
              <a:spcBef>
                <a:spcPts val="0"/>
              </a:spcBef>
              <a:spcAft>
                <a:spcPts val="0"/>
              </a:spcAft>
              <a:buNone/>
              <a:defRPr sz="1200">
                <a:solidFill>
                  <a:srgbClr val="888888"/>
                </a:solidFill>
                <a:latin typeface="Garamond"/>
                <a:ea typeface="Garamond"/>
                <a:cs typeface="Garamond"/>
                <a:sym typeface="Garamond"/>
              </a:defRPr>
            </a:lvl5pPr>
            <a:lvl6pPr marL="0" marR="0" lvl="5" indent="0" algn="r" rtl="0">
              <a:spcBef>
                <a:spcPts val="0"/>
              </a:spcBef>
              <a:spcAft>
                <a:spcPts val="0"/>
              </a:spcAft>
              <a:buNone/>
              <a:defRPr sz="1200">
                <a:solidFill>
                  <a:srgbClr val="888888"/>
                </a:solidFill>
                <a:latin typeface="Garamond"/>
                <a:ea typeface="Garamond"/>
                <a:cs typeface="Garamond"/>
                <a:sym typeface="Garamond"/>
              </a:defRPr>
            </a:lvl6pPr>
            <a:lvl7pPr marL="0" marR="0" lvl="6" indent="0" algn="r" rtl="0">
              <a:spcBef>
                <a:spcPts val="0"/>
              </a:spcBef>
              <a:spcAft>
                <a:spcPts val="0"/>
              </a:spcAft>
              <a:buNone/>
              <a:defRPr sz="1200">
                <a:solidFill>
                  <a:srgbClr val="888888"/>
                </a:solidFill>
                <a:latin typeface="Garamond"/>
                <a:ea typeface="Garamond"/>
                <a:cs typeface="Garamond"/>
                <a:sym typeface="Garamond"/>
              </a:defRPr>
            </a:lvl7pPr>
            <a:lvl8pPr marL="0" marR="0" lvl="7" indent="0" algn="r" rtl="0">
              <a:spcBef>
                <a:spcPts val="0"/>
              </a:spcBef>
              <a:spcAft>
                <a:spcPts val="0"/>
              </a:spcAft>
              <a:buNone/>
              <a:defRPr sz="1200">
                <a:solidFill>
                  <a:srgbClr val="888888"/>
                </a:solidFill>
                <a:latin typeface="Garamond"/>
                <a:ea typeface="Garamond"/>
                <a:cs typeface="Garamond"/>
                <a:sym typeface="Garamond"/>
              </a:defRPr>
            </a:lvl8pPr>
            <a:lvl9pPr marL="0" marR="0" lvl="8" indent="0" algn="r" rtl="0">
              <a:spcBef>
                <a:spcPts val="0"/>
              </a:spcBef>
              <a:spcAft>
                <a:spcPts val="0"/>
              </a:spcAft>
              <a:buNone/>
              <a:defRPr sz="1200">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767" r:id="rId1"/>
    <p:sldLayoutId id="2147483768" r:id="rId2"/>
    <p:sldLayoutId id="2147483769" r:id="rId3"/>
    <p:sldLayoutId id="2147483770" r:id="rId4"/>
    <p:sldLayoutId id="2147483771" r:id="rId5"/>
    <p:sldLayoutId id="2147483772" r:id="rId6"/>
    <p:sldLayoutId id="2147483773" r:id="rId7"/>
    <p:sldLayoutId id="2147483774" r:id="rId8"/>
    <p:sldLayoutId id="2147483775" r:id="rId9"/>
    <p:sldLayoutId id="2147483776" r:id="rId10"/>
    <p:sldLayoutId id="2147483777"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Shape 1197"/>
        <p:cNvGrpSpPr/>
        <p:nvPr/>
      </p:nvGrpSpPr>
      <p:grpSpPr>
        <a:xfrm>
          <a:off x="0" y="0"/>
          <a:ext cx="0" cy="0"/>
          <a:chOff x="0" y="0"/>
          <a:chExt cx="0" cy="0"/>
        </a:xfrm>
      </p:grpSpPr>
      <p:sp>
        <p:nvSpPr>
          <p:cNvPr id="1198" name="Google Shape;1198;p40" descr="Here is the link for Sunday's sermon &amp;... - Van Riper Ellis ..."/>
          <p:cNvSpPr/>
          <p:nvPr/>
        </p:nvSpPr>
        <p:spPr>
          <a:xfrm>
            <a:off x="155575" y="-144463"/>
            <a:ext cx="304800" cy="304801"/>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lt1"/>
              </a:buClr>
              <a:buSzPts val="1800"/>
              <a:buFont typeface="Garamond"/>
              <a:buNone/>
            </a:pPr>
            <a:endParaRPr sz="1800" b="0" i="0" u="none" strike="noStrike" cap="none">
              <a:solidFill>
                <a:srgbClr val="FFFFFF"/>
              </a:solidFill>
              <a:latin typeface="Garamond"/>
              <a:ea typeface="Garamond"/>
              <a:cs typeface="Garamond"/>
              <a:sym typeface="Garamond"/>
            </a:endParaRPr>
          </a:p>
        </p:txBody>
      </p:sp>
      <p:sp>
        <p:nvSpPr>
          <p:cNvPr id="1199" name="Google Shape;1199;p40" descr="Here is the link for Sunday's sermon &amp;... - Van Riper Ellis ..."/>
          <p:cNvSpPr/>
          <p:nvPr/>
        </p:nvSpPr>
        <p:spPr>
          <a:xfrm>
            <a:off x="307975" y="7937"/>
            <a:ext cx="304800" cy="304801"/>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lt1"/>
              </a:buClr>
              <a:buSzPts val="1800"/>
              <a:buFont typeface="Garamond"/>
              <a:buNone/>
            </a:pPr>
            <a:endParaRPr sz="1800" b="0" i="0" u="none" strike="noStrike" cap="none">
              <a:solidFill>
                <a:srgbClr val="FFFFFF"/>
              </a:solidFill>
              <a:latin typeface="Garamond"/>
              <a:ea typeface="Garamond"/>
              <a:cs typeface="Garamond"/>
              <a:sym typeface="Garamond"/>
            </a:endParaRPr>
          </a:p>
        </p:txBody>
      </p:sp>
      <p:pic>
        <p:nvPicPr>
          <p:cNvPr id="1200" name="Google Shape;1200;p40"/>
          <p:cNvPicPr preferRelativeResize="0"/>
          <p:nvPr/>
        </p:nvPicPr>
        <p:blipFill rotWithShape="1">
          <a:blip r:embed="rId3">
            <a:alphaModFix/>
          </a:blip>
          <a:srcRect/>
          <a:stretch/>
        </p:blipFill>
        <p:spPr>
          <a:xfrm>
            <a:off x="460375" y="3132690"/>
            <a:ext cx="8476313" cy="2810911"/>
          </a:xfrm>
          <a:prstGeom prst="rect">
            <a:avLst/>
          </a:prstGeom>
          <a:noFill/>
          <a:ln>
            <a:noFill/>
          </a:ln>
        </p:spPr>
      </p:pic>
      <p:sp>
        <p:nvSpPr>
          <p:cNvPr id="1201" name="Google Shape;1201;p40"/>
          <p:cNvSpPr txBox="1"/>
          <p:nvPr/>
        </p:nvSpPr>
        <p:spPr>
          <a:xfrm>
            <a:off x="2544736" y="1524000"/>
            <a:ext cx="4307589" cy="132343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00"/>
              </a:buClr>
              <a:buSzPts val="8000"/>
              <a:buFont typeface="KaiTi"/>
              <a:buNone/>
            </a:pPr>
            <a:r>
              <a:rPr lang="en-US" sz="8000" b="1" i="0" u="none" strike="noStrike" cap="none">
                <a:solidFill>
                  <a:srgbClr val="FFFF00"/>
                </a:solidFill>
                <a:latin typeface="KaiTi"/>
                <a:ea typeface="KaiTi"/>
                <a:cs typeface="KaiTi"/>
                <a:sym typeface="KaiTi"/>
              </a:rPr>
              <a:t>主日信息</a:t>
            </a:r>
            <a:endParaRPr sz="8000" b="1" i="0" u="none" strike="noStrike" cap="none">
              <a:solidFill>
                <a:srgbClr val="FFFF00"/>
              </a:solidFill>
              <a:latin typeface="KaiTi"/>
              <a:ea typeface="KaiTi"/>
              <a:cs typeface="KaiTi"/>
              <a:sym typeface="KaiTi"/>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46"/>
        <p:cNvGrpSpPr/>
        <p:nvPr/>
      </p:nvGrpSpPr>
      <p:grpSpPr>
        <a:xfrm>
          <a:off x="0" y="0"/>
          <a:ext cx="0" cy="0"/>
          <a:chOff x="0" y="0"/>
          <a:chExt cx="0" cy="0"/>
        </a:xfrm>
      </p:grpSpPr>
      <p:sp>
        <p:nvSpPr>
          <p:cNvPr id="1247" name="Google Shape;1247;p4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rgbClr val="FFFF00"/>
                </a:solidFill>
                <a:latin typeface="Microsoft Yahei"/>
                <a:ea typeface="Microsoft Yahei"/>
                <a:cs typeface="Microsoft Yahei"/>
                <a:sym typeface="Microsoft Yahei"/>
              </a:rPr>
              <a:t>罗马书</a:t>
            </a:r>
            <a:r>
              <a:rPr lang="en-US" sz="3400" b="1" u="sng">
                <a:solidFill>
                  <a:schemeClr val="lt1"/>
                </a:solidFill>
              </a:rPr>
              <a:t>Romans8:16】</a:t>
            </a:r>
            <a:endParaRPr sz="3400" b="1">
              <a:solidFill>
                <a:srgbClr val="FFFF00"/>
              </a:solidFill>
            </a:endParaRPr>
          </a:p>
          <a:p>
            <a:pPr marL="0" lvl="0" indent="0" algn="l" rtl="0">
              <a:lnSpc>
                <a:spcPct val="112000"/>
              </a:lnSpc>
              <a:spcBef>
                <a:spcPts val="1000"/>
              </a:spcBef>
              <a:spcAft>
                <a:spcPts val="0"/>
              </a:spcAft>
              <a:buClr>
                <a:srgbClr val="FFFF00"/>
              </a:buClr>
              <a:buSzPts val="3400"/>
              <a:buNone/>
            </a:pPr>
            <a:r>
              <a:rPr lang="en-US" sz="3400" b="1">
                <a:solidFill>
                  <a:srgbClr val="FFFF00"/>
                </a:solidFill>
                <a:latin typeface="Microsoft Yahei"/>
                <a:ea typeface="Microsoft Yahei"/>
                <a:cs typeface="Microsoft Yahei"/>
                <a:sym typeface="Microsoft Yahei"/>
              </a:rPr>
              <a:t>圣灵与我们的心同证我们是　神的儿女；</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The Spirit itself beareth witness with our spirit, that we are the children of God:</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51"/>
        <p:cNvGrpSpPr/>
        <p:nvPr/>
      </p:nvGrpSpPr>
      <p:grpSpPr>
        <a:xfrm>
          <a:off x="0" y="0"/>
          <a:ext cx="0" cy="0"/>
          <a:chOff x="0" y="0"/>
          <a:chExt cx="0" cy="0"/>
        </a:xfrm>
      </p:grpSpPr>
      <p:sp>
        <p:nvSpPr>
          <p:cNvPr id="1252" name="Google Shape;1252;p5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rgbClr val="FFFF00"/>
                </a:solidFill>
                <a:latin typeface="Microsoft Yahei"/>
                <a:ea typeface="Microsoft Yahei"/>
                <a:cs typeface="Microsoft Yahei"/>
                <a:sym typeface="Microsoft Yahei"/>
              </a:rPr>
              <a:t>彼得前书</a:t>
            </a:r>
            <a:r>
              <a:rPr lang="en-US" sz="3400" b="1" u="sng">
                <a:solidFill>
                  <a:schemeClr val="lt1"/>
                </a:solidFill>
              </a:rPr>
              <a:t>1 Peter1:3】</a:t>
            </a:r>
            <a:endParaRPr/>
          </a:p>
          <a:p>
            <a:pPr marL="0" lvl="0" indent="0" algn="l" rtl="0">
              <a:lnSpc>
                <a:spcPct val="100000"/>
              </a:lnSpc>
              <a:spcBef>
                <a:spcPts val="1000"/>
              </a:spcBef>
              <a:spcAft>
                <a:spcPts val="0"/>
              </a:spcAft>
              <a:buClr>
                <a:srgbClr val="FFFF00"/>
              </a:buClr>
              <a:buSzPts val="3400"/>
              <a:buNone/>
            </a:pPr>
            <a:r>
              <a:rPr lang="en-US" sz="3400" b="1">
                <a:solidFill>
                  <a:srgbClr val="FFFF00"/>
                </a:solidFill>
                <a:latin typeface="Microsoft Yahei"/>
                <a:ea typeface="Microsoft Yahei"/>
                <a:cs typeface="Microsoft Yahei"/>
                <a:sym typeface="Microsoft Yahei"/>
              </a:rPr>
              <a:t>愿颂赞归与我们主耶稣基督的父　神！他曾照自己的大怜悯，藉耶稣基督从死里复活，重生了我们，叫我们有活泼的盼望，</a:t>
            </a:r>
            <a:endParaRPr/>
          </a:p>
          <a:p>
            <a:pPr marL="0" lvl="0" indent="0" algn="l" rtl="0">
              <a:lnSpc>
                <a:spcPct val="100000"/>
              </a:lnSpc>
              <a:spcBef>
                <a:spcPts val="1000"/>
              </a:spcBef>
              <a:spcAft>
                <a:spcPts val="0"/>
              </a:spcAft>
              <a:buClr>
                <a:schemeClr val="lt1"/>
              </a:buClr>
              <a:buSzPts val="3400"/>
              <a:buNone/>
            </a:pPr>
            <a:r>
              <a:rPr lang="en-US" sz="3400" b="1">
                <a:solidFill>
                  <a:schemeClr val="lt1"/>
                </a:solidFill>
              </a:rPr>
              <a:t>Blessed be the God and Father of our Lord Jesus Christ, which according to his abundant mercy hath begotten us again unto a lively hope by the resurrection of Jesus Christ from the dead,</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56"/>
        <p:cNvGrpSpPr/>
        <p:nvPr/>
      </p:nvGrpSpPr>
      <p:grpSpPr>
        <a:xfrm>
          <a:off x="0" y="0"/>
          <a:ext cx="0" cy="0"/>
          <a:chOff x="0" y="0"/>
          <a:chExt cx="0" cy="0"/>
        </a:xfrm>
      </p:grpSpPr>
      <p:sp>
        <p:nvSpPr>
          <p:cNvPr id="1257" name="Google Shape;1257;p5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rgbClr val="FFFF00"/>
                </a:solidFill>
                <a:latin typeface="Microsoft Yahei"/>
                <a:ea typeface="Microsoft Yahei"/>
                <a:cs typeface="Microsoft Yahei"/>
                <a:sym typeface="Microsoft Yahei"/>
              </a:rPr>
              <a:t>约翰福音</a:t>
            </a:r>
            <a:r>
              <a:rPr lang="en-US" sz="3400" b="1" u="sng">
                <a:solidFill>
                  <a:schemeClr val="lt1"/>
                </a:solidFill>
              </a:rPr>
              <a:t>John12:24】</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latin typeface="Microsoft Yahei"/>
                <a:ea typeface="Microsoft Yahei"/>
                <a:cs typeface="Microsoft Yahei"/>
                <a:sym typeface="Microsoft Yahei"/>
              </a:rPr>
              <a:t>我实实在在地告诉你们，一粒麦子不落在地里死了，仍旧是一粒，若是死了，就结出许多子粒来。</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Verily, verily, I say unto you, Except a corn of wheat fall into the ground and die, it abideth alone: but if it die, it bringeth forth much fruit.</a:t>
            </a:r>
            <a:endParaRPr sz="3400" b="1">
              <a:solidFill>
                <a:schemeClr val="lt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61"/>
        <p:cNvGrpSpPr/>
        <p:nvPr/>
      </p:nvGrpSpPr>
      <p:grpSpPr>
        <a:xfrm>
          <a:off x="0" y="0"/>
          <a:ext cx="0" cy="0"/>
          <a:chOff x="0" y="0"/>
          <a:chExt cx="0" cy="0"/>
        </a:xfrm>
      </p:grpSpPr>
      <p:sp>
        <p:nvSpPr>
          <p:cNvPr id="1262" name="Google Shape;1262;p5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rgbClr val="FFFF00"/>
                </a:solidFill>
                <a:latin typeface="Microsoft Yahei"/>
                <a:ea typeface="Microsoft Yahei"/>
                <a:cs typeface="Microsoft Yahei"/>
                <a:sym typeface="Microsoft Yahei"/>
              </a:rPr>
              <a:t>约翰福音</a:t>
            </a:r>
            <a:r>
              <a:rPr lang="en-US" sz="3400" b="1" u="sng">
                <a:solidFill>
                  <a:schemeClr val="lt1"/>
                </a:solidFill>
              </a:rPr>
              <a:t>John3:7-8】</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我说：‘你们必须重生’，你不要以为希奇。 风随着意思吹，你听见风的响声，却不晓得从哪里来，往哪里去；凡从圣灵生的，也是如此。</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Marvel not that I said unto thee, Ye must be born again.The wind bloweth where it listeth, and thou hearest the sound thereof, but canst not tell whence it cometh, and whither it goeth: so is every one that is born of the Spirit.</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266"/>
        <p:cNvGrpSpPr/>
        <p:nvPr/>
      </p:nvGrpSpPr>
      <p:grpSpPr>
        <a:xfrm>
          <a:off x="0" y="0"/>
          <a:ext cx="0" cy="0"/>
          <a:chOff x="0" y="0"/>
          <a:chExt cx="0" cy="0"/>
        </a:xfrm>
      </p:grpSpPr>
      <p:sp>
        <p:nvSpPr>
          <p:cNvPr id="1267" name="Google Shape;1267;p5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rgbClr val="FFFF00"/>
                </a:solidFill>
                <a:latin typeface="Microsoft Yahei"/>
                <a:ea typeface="Microsoft Yahei"/>
                <a:cs typeface="Microsoft Yahei"/>
                <a:sym typeface="Microsoft Yahei"/>
              </a:rPr>
              <a:t>彼得前书</a:t>
            </a:r>
            <a:r>
              <a:rPr lang="en-US" sz="3400" b="1" u="sng">
                <a:solidFill>
                  <a:schemeClr val="lt1"/>
                </a:solidFill>
              </a:rPr>
              <a:t>1Peter 1:23,25】</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你们蒙了重生，不是由于能坏的种子，乃是由于不能坏的种子，是藉着　神活泼常存的道。 ...</a:t>
            </a:r>
            <a:r>
              <a:rPr lang="en-US" sz="3400" b="1">
                <a:solidFill>
                  <a:srgbClr val="FFFF00"/>
                </a:solidFill>
                <a:latin typeface="Microsoft Yahei"/>
                <a:ea typeface="Microsoft Yahei"/>
                <a:cs typeface="Microsoft Yahei"/>
                <a:sym typeface="Microsoft Yahei"/>
              </a:rPr>
              <a:t>惟有主的道是永存的。所传给你们的福音就是这道。</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Being born again, not of corruptible seed, but of incorruptible, by the word of God, which liveth and abideth for ever....But the word of the Lord endureth for ever. And this is the word which by the gospel is preached unto you.</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271"/>
        <p:cNvGrpSpPr/>
        <p:nvPr/>
      </p:nvGrpSpPr>
      <p:grpSpPr>
        <a:xfrm>
          <a:off x="0" y="0"/>
          <a:ext cx="0" cy="0"/>
          <a:chOff x="0" y="0"/>
          <a:chExt cx="0" cy="0"/>
        </a:xfrm>
      </p:grpSpPr>
      <p:sp>
        <p:nvSpPr>
          <p:cNvPr id="1272" name="Google Shape;1272;p5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400" b="1" u="sng">
                <a:solidFill>
                  <a:srgbClr val="FFFF00"/>
                </a:solidFill>
                <a:latin typeface="Microsoft Yahei"/>
                <a:ea typeface="Microsoft Yahei"/>
                <a:cs typeface="Microsoft Yahei"/>
                <a:sym typeface="Microsoft Yahei"/>
              </a:rPr>
              <a:t>约翰福音</a:t>
            </a:r>
            <a:r>
              <a:rPr lang="en-US" sz="3200" b="1" u="sng">
                <a:solidFill>
                  <a:schemeClr val="lt1"/>
                </a:solidFill>
              </a:rPr>
              <a:t>John3:14-15】</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摩西在旷野怎样举蛇，人子也必照样被举起来， 叫一切信他的都得永生（或译：叫一切信的人在他里面得永生。</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as Moses lifted up the serpent in the wilderness, even so must the Son of man be lifted up:That whosoever believeth in him should not perish, but have eternal life.</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276"/>
        <p:cNvGrpSpPr/>
        <p:nvPr/>
      </p:nvGrpSpPr>
      <p:grpSpPr>
        <a:xfrm>
          <a:off x="0" y="0"/>
          <a:ext cx="0" cy="0"/>
          <a:chOff x="0" y="0"/>
          <a:chExt cx="0" cy="0"/>
        </a:xfrm>
      </p:grpSpPr>
      <p:sp>
        <p:nvSpPr>
          <p:cNvPr id="1277" name="Google Shape;1277;p5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约翰福音</a:t>
            </a:r>
            <a:r>
              <a:rPr lang="en-US" sz="3200" b="1" u="sng">
                <a:solidFill>
                  <a:schemeClr val="lt1"/>
                </a:solidFill>
              </a:rPr>
              <a:t>John1:12-13】</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凡接待他的，就是信他名的人，他就赐他们权柄作　神的儿女。 这等人不是从血气生的，不是从情欲生的，也不是从人意生的，乃是从　神生的。</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But as many as received him, to them gave he power to become the sons of God, even to them that believe on his name:Which were born, not of blood, nor of the will of the flesh, nor of the will of man, but of God.</a:t>
            </a:r>
            <a:endParaRPr/>
          </a:p>
          <a:p>
            <a:pPr marL="0" lvl="0" indent="0" algn="l" rtl="0">
              <a:lnSpc>
                <a:spcPct val="112000"/>
              </a:lnSpc>
              <a:spcBef>
                <a:spcPts val="1000"/>
              </a:spcBef>
              <a:spcAft>
                <a:spcPts val="0"/>
              </a:spcAft>
              <a:buClr>
                <a:schemeClr val="dk1"/>
              </a:buClr>
              <a:buSzPts val="3400"/>
              <a:buNone/>
            </a:pPr>
            <a:endParaRPr sz="3400" b="1">
              <a:solidFill>
                <a:schemeClr val="lt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281"/>
        <p:cNvGrpSpPr/>
        <p:nvPr/>
      </p:nvGrpSpPr>
      <p:grpSpPr>
        <a:xfrm>
          <a:off x="0" y="0"/>
          <a:ext cx="0" cy="0"/>
          <a:chOff x="0" y="0"/>
          <a:chExt cx="0" cy="0"/>
        </a:xfrm>
      </p:grpSpPr>
      <p:sp>
        <p:nvSpPr>
          <p:cNvPr id="1282" name="Google Shape;1282;p5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rgbClr val="FFFF00"/>
                </a:solidFill>
                <a:latin typeface="Microsoft Yahei"/>
                <a:ea typeface="Microsoft Yahei"/>
                <a:cs typeface="Microsoft Yahei"/>
                <a:sym typeface="Microsoft Yahei"/>
              </a:rPr>
              <a:t>使徒行传</a:t>
            </a:r>
            <a:r>
              <a:rPr lang="en-US" sz="3400" b="1" u="sng">
                <a:solidFill>
                  <a:schemeClr val="lt1"/>
                </a:solidFill>
              </a:rPr>
              <a:t>Acts 9:5】</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他说：“主啊！你是谁？”主说：“我就是你所逼迫的耶稣。</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And he said, Who art thou, Lord? And the Lord said, I am Jesus whom thou persecutest: it is hard for thee to kick against the pricks.</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286"/>
        <p:cNvGrpSpPr/>
        <p:nvPr/>
      </p:nvGrpSpPr>
      <p:grpSpPr>
        <a:xfrm>
          <a:off x="0" y="0"/>
          <a:ext cx="0" cy="0"/>
          <a:chOff x="0" y="0"/>
          <a:chExt cx="0" cy="0"/>
        </a:xfrm>
      </p:grpSpPr>
      <p:sp>
        <p:nvSpPr>
          <p:cNvPr id="1287" name="Google Shape;1287;p5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约翰福音</a:t>
            </a:r>
            <a:r>
              <a:rPr lang="en-US" sz="3400" b="1" u="sng">
                <a:solidFill>
                  <a:schemeClr val="lt1"/>
                </a:solidFill>
              </a:rPr>
              <a:t>John 5:25】</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latin typeface="Microsoft Yahei"/>
                <a:ea typeface="Microsoft Yahei"/>
                <a:cs typeface="Microsoft Yahei"/>
                <a:sym typeface="Microsoft Yahei"/>
              </a:rPr>
              <a:t>我实实在在地告诉你们，时候将到，现在就是了，死人要听见　神儿子的声音，听见的人就要活了。</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Verily, verily, I say unto you, The hour is coming, and now is, when the dead shall hear the voice of the Son of God: and they that hear shall live.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291"/>
        <p:cNvGrpSpPr/>
        <p:nvPr/>
      </p:nvGrpSpPr>
      <p:grpSpPr>
        <a:xfrm>
          <a:off x="0" y="0"/>
          <a:ext cx="0" cy="0"/>
          <a:chOff x="0" y="0"/>
          <a:chExt cx="0" cy="0"/>
        </a:xfrm>
      </p:grpSpPr>
      <p:sp>
        <p:nvSpPr>
          <p:cNvPr id="1292" name="Google Shape;1292;p5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rgbClr val="FFFF00"/>
                </a:solidFill>
                <a:latin typeface="Microsoft Yahei"/>
                <a:ea typeface="Microsoft Yahei"/>
                <a:cs typeface="Microsoft Yahei"/>
                <a:sym typeface="Microsoft Yahei"/>
              </a:rPr>
              <a:t>使徒行转</a:t>
            </a:r>
            <a:r>
              <a:rPr lang="en-US" sz="3400" b="1" u="sng">
                <a:solidFill>
                  <a:schemeClr val="lt1"/>
                </a:solidFill>
              </a:rPr>
              <a:t>Acts 26:15,19】</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我说：‘主啊，你是谁？’主说：‘我就是你所逼迫的耶稣。 ...“亚基帕王啊，我故此没有违背那从天上来的异象； (</a:t>
            </a:r>
            <a:r>
              <a:rPr lang="en-US" sz="3400" b="1">
                <a:solidFill>
                  <a:srgbClr val="FFFF00"/>
                </a:solidFill>
                <a:latin typeface="Microsoft Yahei"/>
                <a:ea typeface="Microsoft Yahei"/>
                <a:cs typeface="Microsoft Yahei"/>
                <a:sym typeface="Microsoft Yahei"/>
              </a:rPr>
              <a:t>使徒行传</a:t>
            </a:r>
            <a:r>
              <a:rPr lang="en-US" sz="3400" b="1">
                <a:solidFill>
                  <a:srgbClr val="FFFF00"/>
                </a:solidFill>
              </a:rPr>
              <a:t>26:15,19 </a:t>
            </a:r>
            <a:r>
              <a:rPr lang="en-US" sz="3400" b="1">
                <a:solidFill>
                  <a:srgbClr val="FFFF00"/>
                </a:solidFill>
                <a:latin typeface="Microsoft Yahei"/>
                <a:ea typeface="Microsoft Yahei"/>
                <a:cs typeface="Microsoft Yahei"/>
                <a:sym typeface="Microsoft Yahei"/>
              </a:rPr>
              <a:t>和合本</a:t>
            </a:r>
            <a:r>
              <a:rPr lang="en-US" sz="3400" b="1">
                <a:solidFill>
                  <a:srgbClr val="FFFF00"/>
                </a:solidFill>
              </a:rPr>
              <a:t>)</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And I said, Who art thou, Lord? And he said, I am Jesus whom thou persecutest....Whereupon, O king Agrippa, I was not disobedient unto the heavenly vision:</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E75B5"/>
        </a:solidFill>
        <a:effectLst/>
      </p:bgPr>
    </p:bg>
    <p:spTree>
      <p:nvGrpSpPr>
        <p:cNvPr id="1" name="Shape 1205"/>
        <p:cNvGrpSpPr/>
        <p:nvPr/>
      </p:nvGrpSpPr>
      <p:grpSpPr>
        <a:xfrm>
          <a:off x="0" y="0"/>
          <a:ext cx="0" cy="0"/>
          <a:chOff x="0" y="0"/>
          <a:chExt cx="0" cy="0"/>
        </a:xfrm>
      </p:grpSpPr>
      <p:sp>
        <p:nvSpPr>
          <p:cNvPr id="1206" name="Google Shape;1206;p41"/>
          <p:cNvSpPr txBox="1">
            <a:spLocks noGrp="1"/>
          </p:cNvSpPr>
          <p:nvPr>
            <p:ph type="ctrTitle"/>
          </p:nvPr>
        </p:nvSpPr>
        <p:spPr>
          <a:xfrm>
            <a:off x="124691" y="304800"/>
            <a:ext cx="8894617" cy="3574472"/>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FFFF00"/>
              </a:buClr>
              <a:buSzPts val="4600"/>
              <a:buFont typeface="Microsoft Yahei"/>
              <a:buNone/>
            </a:pPr>
            <a:r>
              <a:rPr lang="en-US" sz="4600" b="1">
                <a:solidFill>
                  <a:srgbClr val="FFFF00"/>
                </a:solidFill>
                <a:latin typeface="Microsoft Yahei"/>
                <a:ea typeface="Microsoft Yahei"/>
                <a:cs typeface="Microsoft Yahei"/>
                <a:sym typeface="Microsoft Yahei"/>
              </a:rPr>
              <a:t>重生</a:t>
            </a:r>
            <a:br>
              <a:rPr lang="en-US" sz="4600" b="1">
                <a:solidFill>
                  <a:srgbClr val="FFFF00"/>
                </a:solidFill>
                <a:latin typeface="Microsoft Yahei"/>
                <a:ea typeface="Microsoft Yahei"/>
                <a:cs typeface="Microsoft Yahei"/>
                <a:sym typeface="Microsoft Yahei"/>
              </a:rPr>
            </a:br>
            <a:r>
              <a:rPr lang="en-US" sz="4600" b="1">
                <a:solidFill>
                  <a:srgbClr val="FFFF00"/>
                </a:solidFill>
                <a:latin typeface="Microsoft Yahei"/>
                <a:ea typeface="Microsoft Yahei"/>
                <a:cs typeface="Microsoft Yahei"/>
                <a:sym typeface="Microsoft Yahei"/>
              </a:rPr>
              <a:t>Born Again</a:t>
            </a:r>
            <a:endParaRPr sz="4600" b="1">
              <a:solidFill>
                <a:schemeClr val="lt1"/>
              </a:solidFill>
            </a:endParaRPr>
          </a:p>
        </p:txBody>
      </p:sp>
      <p:sp>
        <p:nvSpPr>
          <p:cNvPr id="1207" name="Google Shape;1207;p41"/>
          <p:cNvSpPr txBox="1">
            <a:spLocks noGrp="1"/>
          </p:cNvSpPr>
          <p:nvPr>
            <p:ph type="subTitle" idx="1"/>
          </p:nvPr>
        </p:nvSpPr>
        <p:spPr>
          <a:xfrm>
            <a:off x="983511" y="5202238"/>
            <a:ext cx="6858000" cy="1655762"/>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lt1"/>
              </a:buClr>
              <a:buSzPts val="2400"/>
              <a:buNone/>
            </a:pPr>
            <a:r>
              <a:rPr lang="en-US" b="1">
                <a:solidFill>
                  <a:schemeClr val="lt1"/>
                </a:solidFill>
              </a:rPr>
              <a:t>Boise Chinese Christian Church </a:t>
            </a:r>
            <a:endParaRPr/>
          </a:p>
          <a:p>
            <a:pPr marL="0" lvl="0" indent="0" algn="ctr" rtl="0">
              <a:lnSpc>
                <a:spcPct val="90000"/>
              </a:lnSpc>
              <a:spcBef>
                <a:spcPts val="1000"/>
              </a:spcBef>
              <a:spcAft>
                <a:spcPts val="0"/>
              </a:spcAft>
              <a:buClr>
                <a:schemeClr val="lt1"/>
              </a:buClr>
              <a:buSzPts val="2400"/>
              <a:buNone/>
            </a:pPr>
            <a:r>
              <a:rPr lang="en-US" b="1">
                <a:solidFill>
                  <a:schemeClr val="lt1"/>
                </a:solidFill>
              </a:rPr>
              <a:t>7/12/2026</a:t>
            </a:r>
            <a:endParaRPr b="1">
              <a:solidFill>
                <a:schemeClr val="lt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11"/>
        <p:cNvGrpSpPr/>
        <p:nvPr/>
      </p:nvGrpSpPr>
      <p:grpSpPr>
        <a:xfrm>
          <a:off x="0" y="0"/>
          <a:ext cx="0" cy="0"/>
          <a:chOff x="0" y="0"/>
          <a:chExt cx="0" cy="0"/>
        </a:xfrm>
      </p:grpSpPr>
      <p:sp>
        <p:nvSpPr>
          <p:cNvPr id="1212" name="Google Shape;1212;p4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600"/>
              <a:buNone/>
            </a:pPr>
            <a:r>
              <a:rPr lang="en-US" sz="3600" b="1" u="sng">
                <a:solidFill>
                  <a:schemeClr val="lt1"/>
                </a:solidFill>
                <a:latin typeface="Microsoft Yahei"/>
                <a:ea typeface="Microsoft Yahei"/>
                <a:cs typeface="Microsoft Yahei"/>
                <a:sym typeface="Microsoft Yahei"/>
              </a:rPr>
              <a:t>【</a:t>
            </a:r>
            <a:r>
              <a:rPr lang="en-US" sz="3600" b="1" u="sng">
                <a:solidFill>
                  <a:srgbClr val="FFFF00"/>
                </a:solidFill>
                <a:latin typeface="Microsoft Yahei"/>
                <a:ea typeface="Microsoft Yahei"/>
                <a:cs typeface="Microsoft Yahei"/>
                <a:sym typeface="Microsoft Yahei"/>
              </a:rPr>
              <a:t>约翰福音</a:t>
            </a:r>
            <a:r>
              <a:rPr lang="en-US" sz="3600" b="1" u="sng">
                <a:solidFill>
                  <a:srgbClr val="FFFF00"/>
                </a:solidFill>
              </a:rPr>
              <a:t> </a:t>
            </a:r>
            <a:r>
              <a:rPr lang="en-US" sz="3600" b="1" u="sng">
                <a:solidFill>
                  <a:schemeClr val="lt1"/>
                </a:solidFill>
              </a:rPr>
              <a:t>John</a:t>
            </a:r>
            <a:r>
              <a:rPr lang="en-US" sz="3600" b="1" u="sng">
                <a:solidFill>
                  <a:srgbClr val="FFFF00"/>
                </a:solidFill>
              </a:rPr>
              <a:t> 3:7</a:t>
            </a:r>
            <a:r>
              <a:rPr lang="en-US" sz="3600" b="1" u="sng">
                <a:solidFill>
                  <a:schemeClr val="lt1"/>
                </a:solidFill>
                <a:latin typeface="Microsoft Yahei"/>
                <a:ea typeface="Microsoft Yahei"/>
                <a:cs typeface="Microsoft Yahei"/>
                <a:sym typeface="Microsoft Yahei"/>
              </a:rPr>
              <a:t>】</a:t>
            </a:r>
            <a:endParaRPr/>
          </a:p>
          <a:p>
            <a:pPr marL="0" lvl="0" indent="0" algn="l" rtl="0">
              <a:lnSpc>
                <a:spcPct val="112000"/>
              </a:lnSpc>
              <a:spcBef>
                <a:spcPts val="1000"/>
              </a:spcBef>
              <a:spcAft>
                <a:spcPts val="0"/>
              </a:spcAft>
              <a:buClr>
                <a:srgbClr val="FFFF00"/>
              </a:buClr>
              <a:buSzPts val="3600"/>
              <a:buNone/>
            </a:pPr>
            <a:r>
              <a:rPr lang="en-US" sz="3600" b="1">
                <a:solidFill>
                  <a:srgbClr val="FFFF00"/>
                </a:solidFill>
              </a:rPr>
              <a:t>我说：‘你们必须重生’，你不要以为希奇。</a:t>
            </a:r>
            <a:endParaRPr/>
          </a:p>
          <a:p>
            <a:pPr marL="0" lvl="0" indent="0" algn="l" rtl="0">
              <a:lnSpc>
                <a:spcPct val="112000"/>
              </a:lnSpc>
              <a:spcBef>
                <a:spcPts val="1000"/>
              </a:spcBef>
              <a:spcAft>
                <a:spcPts val="0"/>
              </a:spcAft>
              <a:buClr>
                <a:schemeClr val="lt1"/>
              </a:buClr>
              <a:buSzPts val="3600"/>
              <a:buNone/>
            </a:pPr>
            <a:r>
              <a:rPr lang="en-US" sz="3600" b="1">
                <a:solidFill>
                  <a:schemeClr val="lt1"/>
                </a:solidFill>
              </a:rPr>
              <a:t>Marvel not that I said unto thee, Ye must be born again</a:t>
            </a:r>
            <a:r>
              <a:rPr lang="en-US" sz="3600" b="1">
                <a:solidFill>
                  <a:schemeClr val="lt1"/>
                </a:solidFill>
                <a:latin typeface="Microsoft Yahei"/>
                <a:ea typeface="Microsoft Yahei"/>
                <a:cs typeface="Microsoft Yahei"/>
                <a:sym typeface="Microsoft Yahei"/>
              </a:rPr>
              <a:t>。</a:t>
            </a:r>
            <a:endParaRPr sz="3600" b="1">
              <a:solidFill>
                <a:schemeClr val="lt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16"/>
        <p:cNvGrpSpPr/>
        <p:nvPr/>
      </p:nvGrpSpPr>
      <p:grpSpPr>
        <a:xfrm>
          <a:off x="0" y="0"/>
          <a:ext cx="0" cy="0"/>
          <a:chOff x="0" y="0"/>
          <a:chExt cx="0" cy="0"/>
        </a:xfrm>
      </p:grpSpPr>
      <p:sp>
        <p:nvSpPr>
          <p:cNvPr id="1217" name="Google Shape;1217;p4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600"/>
              <a:buNone/>
            </a:pPr>
            <a:r>
              <a:rPr lang="en-US" sz="3600" b="1" u="sng">
                <a:solidFill>
                  <a:schemeClr val="lt1"/>
                </a:solidFill>
                <a:latin typeface="Microsoft Yahei"/>
                <a:ea typeface="Microsoft Yahei"/>
                <a:cs typeface="Microsoft Yahei"/>
                <a:sym typeface="Microsoft Yahei"/>
              </a:rPr>
              <a:t>【</a:t>
            </a:r>
            <a:r>
              <a:rPr lang="en-US" sz="3600" b="1" u="sng">
                <a:solidFill>
                  <a:srgbClr val="FFFF00"/>
                </a:solidFill>
              </a:rPr>
              <a:t>出埃及记 </a:t>
            </a:r>
            <a:r>
              <a:rPr lang="en-US" sz="3600" b="1" u="sng">
                <a:solidFill>
                  <a:schemeClr val="lt1"/>
                </a:solidFill>
              </a:rPr>
              <a:t>Exodus</a:t>
            </a:r>
            <a:r>
              <a:rPr lang="en-US" sz="3600" b="1" u="sng">
                <a:solidFill>
                  <a:srgbClr val="FFFF00"/>
                </a:solidFill>
              </a:rPr>
              <a:t>12:7-8</a:t>
            </a:r>
            <a:r>
              <a:rPr lang="en-US" sz="3600" b="1" u="sng">
                <a:solidFill>
                  <a:schemeClr val="lt1"/>
                </a:solidFill>
                <a:latin typeface="Microsoft Yahei"/>
                <a:ea typeface="Microsoft Yahei"/>
                <a:cs typeface="Microsoft Yahei"/>
                <a:sym typeface="Microsoft Yahei"/>
              </a:rPr>
              <a:t>】</a:t>
            </a:r>
            <a:endParaRPr/>
          </a:p>
          <a:p>
            <a:pPr marL="0" lvl="0" indent="0" algn="l" rtl="0">
              <a:lnSpc>
                <a:spcPct val="112000"/>
              </a:lnSpc>
              <a:spcBef>
                <a:spcPts val="1000"/>
              </a:spcBef>
              <a:spcAft>
                <a:spcPts val="0"/>
              </a:spcAft>
              <a:buClr>
                <a:srgbClr val="FFFF00"/>
              </a:buClr>
              <a:buSzPts val="3600"/>
              <a:buNone/>
            </a:pPr>
            <a:r>
              <a:rPr lang="en-US" sz="3600" b="1">
                <a:solidFill>
                  <a:srgbClr val="FFFF00"/>
                </a:solidFill>
              </a:rPr>
              <a:t>各家要取点血，涂在吃羊羔的房屋左右的门框上和门楣上。 当夜要吃羊羔的肉；用火烤了，与无酵饼和苦菜同吃。</a:t>
            </a:r>
            <a:endParaRPr/>
          </a:p>
          <a:p>
            <a:pPr marL="0" lvl="0" indent="0" algn="l" rtl="0">
              <a:lnSpc>
                <a:spcPct val="112000"/>
              </a:lnSpc>
              <a:spcBef>
                <a:spcPts val="1000"/>
              </a:spcBef>
              <a:spcAft>
                <a:spcPts val="0"/>
              </a:spcAft>
              <a:buClr>
                <a:schemeClr val="lt1"/>
              </a:buClr>
              <a:buSzPts val="3600"/>
              <a:buNone/>
            </a:pPr>
            <a:r>
              <a:rPr lang="en-US" sz="3600" b="1">
                <a:solidFill>
                  <a:schemeClr val="lt1"/>
                </a:solidFill>
              </a:rPr>
              <a:t>And they shall take of the blood, and strike it on the two side posts and on the upper door post of the houses, wherein they shall eat it.And they shall eat the flesh in that night, roast with fire, and unleavened bread; and with bitter herbs they shall eat it.</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21"/>
        <p:cNvGrpSpPr/>
        <p:nvPr/>
      </p:nvGrpSpPr>
      <p:grpSpPr>
        <a:xfrm>
          <a:off x="0" y="0"/>
          <a:ext cx="0" cy="0"/>
          <a:chOff x="0" y="0"/>
          <a:chExt cx="0" cy="0"/>
        </a:xfrm>
      </p:grpSpPr>
      <p:sp>
        <p:nvSpPr>
          <p:cNvPr id="1222" name="Google Shape;1222;p4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600"/>
              <a:buNone/>
            </a:pPr>
            <a:r>
              <a:rPr lang="en-US" sz="3600" b="1" u="sng">
                <a:solidFill>
                  <a:schemeClr val="lt1"/>
                </a:solidFill>
                <a:latin typeface="Microsoft Yahei"/>
                <a:ea typeface="Microsoft Yahei"/>
                <a:cs typeface="Microsoft Yahei"/>
                <a:sym typeface="Microsoft Yahei"/>
              </a:rPr>
              <a:t>【</a:t>
            </a:r>
            <a:r>
              <a:rPr lang="en-US" sz="3600" b="1" u="sng">
                <a:solidFill>
                  <a:srgbClr val="FFFF00"/>
                </a:solidFill>
              </a:rPr>
              <a:t>约翰福音 </a:t>
            </a:r>
            <a:r>
              <a:rPr lang="en-US" sz="3600" b="1" u="sng">
                <a:solidFill>
                  <a:schemeClr val="lt1"/>
                </a:solidFill>
              </a:rPr>
              <a:t>John3:3】</a:t>
            </a:r>
            <a:endParaRPr/>
          </a:p>
          <a:p>
            <a:pPr marL="0" lvl="0" indent="0" algn="l" rtl="0">
              <a:lnSpc>
                <a:spcPct val="112000"/>
              </a:lnSpc>
              <a:spcBef>
                <a:spcPts val="1000"/>
              </a:spcBef>
              <a:spcAft>
                <a:spcPts val="0"/>
              </a:spcAft>
              <a:buClr>
                <a:srgbClr val="FFFF00"/>
              </a:buClr>
              <a:buSzPts val="3600"/>
              <a:buNone/>
            </a:pPr>
            <a:r>
              <a:rPr lang="en-US" sz="3600" b="1">
                <a:solidFill>
                  <a:srgbClr val="FFFF00"/>
                </a:solidFill>
              </a:rPr>
              <a:t>耶稣回答说：“我实实在在地告诉你，人若不重生，就不能见　神的国。” </a:t>
            </a:r>
            <a:endParaRPr sz="3600" b="1">
              <a:solidFill>
                <a:srgbClr val="FFFF00"/>
              </a:solidFill>
            </a:endParaRPr>
          </a:p>
          <a:p>
            <a:pPr marL="0" lvl="0" indent="0" algn="l" rtl="0">
              <a:lnSpc>
                <a:spcPct val="112000"/>
              </a:lnSpc>
              <a:spcBef>
                <a:spcPts val="1000"/>
              </a:spcBef>
              <a:spcAft>
                <a:spcPts val="0"/>
              </a:spcAft>
              <a:buClr>
                <a:schemeClr val="lt1"/>
              </a:buClr>
              <a:buSzPts val="3600"/>
              <a:buNone/>
            </a:pPr>
            <a:r>
              <a:rPr lang="en-US" sz="3600" b="1">
                <a:solidFill>
                  <a:schemeClr val="lt1"/>
                </a:solidFill>
              </a:rPr>
              <a:t>Jesus answered and said unto him, Verily, verily, I say unto thee, Except a man be born again, he cannot see the kingdom of God....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26"/>
        <p:cNvGrpSpPr/>
        <p:nvPr/>
      </p:nvGrpSpPr>
      <p:grpSpPr>
        <a:xfrm>
          <a:off x="0" y="0"/>
          <a:ext cx="0" cy="0"/>
          <a:chOff x="0" y="0"/>
          <a:chExt cx="0" cy="0"/>
        </a:xfrm>
      </p:grpSpPr>
      <p:sp>
        <p:nvSpPr>
          <p:cNvPr id="1227" name="Google Shape;1227;p4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600"/>
              <a:buNone/>
            </a:pPr>
            <a:r>
              <a:rPr lang="en-US" sz="3600" b="1" u="sng">
                <a:solidFill>
                  <a:schemeClr val="lt1"/>
                </a:solidFill>
                <a:latin typeface="Microsoft Yahei"/>
                <a:ea typeface="Microsoft Yahei"/>
                <a:cs typeface="Microsoft Yahei"/>
                <a:sym typeface="Microsoft Yahei"/>
              </a:rPr>
              <a:t>【</a:t>
            </a:r>
            <a:r>
              <a:rPr lang="en-US" sz="3600" b="1" u="sng">
                <a:solidFill>
                  <a:srgbClr val="FFFF00"/>
                </a:solidFill>
              </a:rPr>
              <a:t>约翰福音 </a:t>
            </a:r>
            <a:r>
              <a:rPr lang="en-US" sz="3600" b="1" u="sng">
                <a:solidFill>
                  <a:schemeClr val="lt1"/>
                </a:solidFill>
              </a:rPr>
              <a:t>John3:5】</a:t>
            </a:r>
            <a:endParaRPr/>
          </a:p>
          <a:p>
            <a:pPr marL="0" lvl="0" indent="0" algn="l" rtl="0">
              <a:lnSpc>
                <a:spcPct val="112000"/>
              </a:lnSpc>
              <a:spcBef>
                <a:spcPts val="1000"/>
              </a:spcBef>
              <a:spcAft>
                <a:spcPts val="0"/>
              </a:spcAft>
              <a:buClr>
                <a:srgbClr val="FFFF00"/>
              </a:buClr>
              <a:buSzPts val="3600"/>
              <a:buNone/>
            </a:pPr>
            <a:r>
              <a:rPr lang="en-US" sz="3600" b="1">
                <a:solidFill>
                  <a:srgbClr val="FFFF00"/>
                </a:solidFill>
              </a:rPr>
              <a:t>耶稣说：“我实实在在地告诉你，人若不是从水和圣灵生的，就不能进　神的国。</a:t>
            </a:r>
            <a:endParaRPr/>
          </a:p>
          <a:p>
            <a:pPr marL="0" lvl="0" indent="0" algn="l" rtl="0">
              <a:lnSpc>
                <a:spcPct val="112000"/>
              </a:lnSpc>
              <a:spcBef>
                <a:spcPts val="1000"/>
              </a:spcBef>
              <a:spcAft>
                <a:spcPts val="0"/>
              </a:spcAft>
              <a:buClr>
                <a:schemeClr val="lt1"/>
              </a:buClr>
              <a:buSzPts val="3600"/>
              <a:buNone/>
            </a:pPr>
            <a:r>
              <a:rPr lang="en-US" sz="3600" b="1">
                <a:solidFill>
                  <a:schemeClr val="lt1"/>
                </a:solidFill>
              </a:rPr>
              <a:t>Jesus answered, Verily, verily, I say unto thee, Except a man be born of water and of the Spirit, he cannot enter into the kingdom of God.</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31"/>
        <p:cNvGrpSpPr/>
        <p:nvPr/>
      </p:nvGrpSpPr>
      <p:grpSpPr>
        <a:xfrm>
          <a:off x="0" y="0"/>
          <a:ext cx="0" cy="0"/>
          <a:chOff x="0" y="0"/>
          <a:chExt cx="0" cy="0"/>
        </a:xfrm>
      </p:grpSpPr>
      <p:sp>
        <p:nvSpPr>
          <p:cNvPr id="1232" name="Google Shape;1232;p4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rgbClr val="FFFF00"/>
                </a:solidFill>
                <a:latin typeface="Microsoft Yahei"/>
                <a:ea typeface="Microsoft Yahei"/>
                <a:cs typeface="Microsoft Yahei"/>
                <a:sym typeface="Microsoft Yahei"/>
              </a:rPr>
              <a:t>哥林多前书</a:t>
            </a:r>
            <a:r>
              <a:rPr lang="en-US" sz="3400" b="1" u="sng">
                <a:solidFill>
                  <a:srgbClr val="FFFF00"/>
                </a:solidFill>
              </a:rPr>
              <a:t>1 </a:t>
            </a:r>
            <a:r>
              <a:rPr lang="en-US" sz="3400" b="1" u="sng">
                <a:solidFill>
                  <a:schemeClr val="lt1"/>
                </a:solidFill>
              </a:rPr>
              <a:t>Corinthians 2:14】</a:t>
            </a:r>
            <a:endParaRPr sz="3400" b="1">
              <a:solidFill>
                <a:srgbClr val="FFFF00"/>
              </a:solidFill>
            </a:endParaRPr>
          </a:p>
          <a:p>
            <a:pPr marL="0" lvl="0" indent="0" algn="l" rtl="0">
              <a:lnSpc>
                <a:spcPct val="112000"/>
              </a:lnSpc>
              <a:spcBef>
                <a:spcPts val="1000"/>
              </a:spcBef>
              <a:spcAft>
                <a:spcPts val="0"/>
              </a:spcAft>
              <a:buClr>
                <a:srgbClr val="FFFF00"/>
              </a:buClr>
              <a:buSzPts val="3400"/>
              <a:buNone/>
            </a:pPr>
            <a:r>
              <a:rPr lang="en-US" sz="3400" b="1">
                <a:solidFill>
                  <a:srgbClr val="FFFF00"/>
                </a:solidFill>
                <a:latin typeface="Microsoft Yahei"/>
                <a:ea typeface="Microsoft Yahei"/>
                <a:cs typeface="Microsoft Yahei"/>
                <a:sym typeface="Microsoft Yahei"/>
              </a:rPr>
              <a:t>然而，属血气的人不领会　神圣灵的事，反倒以为愚拙，并且不能知道，因为这些事惟有属灵的人才能看透。</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But the natural man receiveth not the things of the Spirit of God: for they are foolishness unto him: neither can he know them, because they are spiritually discerned.</a:t>
            </a:r>
            <a:endParaRPr sz="3400" b="1" u="sng">
              <a:solidFill>
                <a:schemeClr val="lt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36"/>
        <p:cNvGrpSpPr/>
        <p:nvPr/>
      </p:nvGrpSpPr>
      <p:grpSpPr>
        <a:xfrm>
          <a:off x="0" y="0"/>
          <a:ext cx="0" cy="0"/>
          <a:chOff x="0" y="0"/>
          <a:chExt cx="0" cy="0"/>
        </a:xfrm>
      </p:grpSpPr>
      <p:sp>
        <p:nvSpPr>
          <p:cNvPr id="1237" name="Google Shape;1237;p4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600"/>
              <a:buNone/>
            </a:pPr>
            <a:r>
              <a:rPr lang="en-US" sz="3600" b="1" u="sng">
                <a:solidFill>
                  <a:schemeClr val="lt1"/>
                </a:solidFill>
                <a:latin typeface="Microsoft Yahei"/>
                <a:ea typeface="Microsoft Yahei"/>
                <a:cs typeface="Microsoft Yahei"/>
                <a:sym typeface="Microsoft Yahei"/>
              </a:rPr>
              <a:t>【</a:t>
            </a:r>
            <a:r>
              <a:rPr lang="en-US" sz="3400" b="1" u="sng">
                <a:solidFill>
                  <a:srgbClr val="FFFF00"/>
                </a:solidFill>
                <a:latin typeface="Microsoft Yahei"/>
                <a:ea typeface="Microsoft Yahei"/>
                <a:cs typeface="Microsoft Yahei"/>
                <a:sym typeface="Microsoft Yahei"/>
              </a:rPr>
              <a:t>约翰福音</a:t>
            </a:r>
            <a:r>
              <a:rPr lang="en-US" sz="3400" b="1" u="sng">
                <a:solidFill>
                  <a:srgbClr val="FFFF00"/>
                </a:solidFill>
              </a:rPr>
              <a:t>3:6</a:t>
            </a:r>
            <a:r>
              <a:rPr lang="en-US" sz="3600" b="1" u="sng">
                <a:solidFill>
                  <a:srgbClr val="FFFF00"/>
                </a:solidFill>
              </a:rPr>
              <a:t> </a:t>
            </a:r>
            <a:r>
              <a:rPr lang="en-US" sz="3600" b="1" u="sng">
                <a:solidFill>
                  <a:schemeClr val="lt1"/>
                </a:solidFill>
              </a:rPr>
              <a:t>John3:6】</a:t>
            </a:r>
            <a:endParaRPr sz="3600" b="1">
              <a:solidFill>
                <a:srgbClr val="FFFF00"/>
              </a:solidFill>
            </a:endParaRPr>
          </a:p>
          <a:p>
            <a:pPr marL="0" lvl="0" indent="0" algn="l" rtl="0">
              <a:lnSpc>
                <a:spcPct val="112000"/>
              </a:lnSpc>
              <a:spcBef>
                <a:spcPts val="1000"/>
              </a:spcBef>
              <a:spcAft>
                <a:spcPts val="0"/>
              </a:spcAft>
              <a:buClr>
                <a:srgbClr val="FFFF00"/>
              </a:buClr>
              <a:buSzPts val="3600"/>
              <a:buNone/>
            </a:pPr>
            <a:r>
              <a:rPr lang="en-US" sz="3600" b="1">
                <a:solidFill>
                  <a:srgbClr val="FFFF00"/>
                </a:solidFill>
                <a:latin typeface="Microsoft Yahei"/>
                <a:ea typeface="Microsoft Yahei"/>
                <a:cs typeface="Microsoft Yahei"/>
                <a:sym typeface="Microsoft Yahei"/>
              </a:rPr>
              <a:t>从肉身生的就是肉身；从灵生的就是灵。</a:t>
            </a:r>
            <a:endParaRPr/>
          </a:p>
          <a:p>
            <a:pPr marL="0" lvl="0" indent="0" algn="l" rtl="0">
              <a:lnSpc>
                <a:spcPct val="112000"/>
              </a:lnSpc>
              <a:spcBef>
                <a:spcPts val="1000"/>
              </a:spcBef>
              <a:spcAft>
                <a:spcPts val="0"/>
              </a:spcAft>
              <a:buClr>
                <a:schemeClr val="lt1"/>
              </a:buClr>
              <a:buSzPts val="3600"/>
              <a:buNone/>
            </a:pPr>
            <a:r>
              <a:rPr lang="en-US" sz="3600" b="1">
                <a:solidFill>
                  <a:schemeClr val="lt1"/>
                </a:solidFill>
              </a:rPr>
              <a:t>That which is born of the flesh is flesh; and that which is born of the Spirit is spirit.</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41"/>
        <p:cNvGrpSpPr/>
        <p:nvPr/>
      </p:nvGrpSpPr>
      <p:grpSpPr>
        <a:xfrm>
          <a:off x="0" y="0"/>
          <a:ext cx="0" cy="0"/>
          <a:chOff x="0" y="0"/>
          <a:chExt cx="0" cy="0"/>
        </a:xfrm>
      </p:grpSpPr>
      <p:sp>
        <p:nvSpPr>
          <p:cNvPr id="1242" name="Google Shape;1242;p4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rgbClr val="FFFF00"/>
                </a:solidFill>
                <a:latin typeface="Microsoft Yahei"/>
                <a:ea typeface="Microsoft Yahei"/>
                <a:cs typeface="Microsoft Yahei"/>
                <a:sym typeface="Microsoft Yahei"/>
              </a:rPr>
              <a:t>约翰福音</a:t>
            </a:r>
            <a:r>
              <a:rPr lang="en-US" sz="3400" b="1" u="sng">
                <a:solidFill>
                  <a:schemeClr val="lt1"/>
                </a:solidFill>
              </a:rPr>
              <a:t>John4:24】</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latin typeface="Microsoft Yahei"/>
                <a:ea typeface="Microsoft Yahei"/>
                <a:cs typeface="Microsoft Yahei"/>
                <a:sym typeface="Microsoft Yahei"/>
              </a:rPr>
              <a:t>神是个灵（或无个字），所以拜他的必须用心灵和诚实拜他。</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God is a Spirit: and they that worship him must worship him in spirit and in truth.</a:t>
            </a:r>
            <a:endParaRPr/>
          </a:p>
        </p:txBody>
      </p:sp>
    </p:spTree>
  </p:cSld>
  <p:clrMapOvr>
    <a:masterClrMapping/>
  </p:clrMapOvr>
</p:sld>
</file>

<file path=ppt/theme/theme1.xml><?xml version="1.0" encoding="utf-8"?>
<a:theme xmlns:a="http://schemas.openxmlformats.org/drawingml/2006/main" name="1_Default Design">
  <a:themeElements>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864</Words>
  <Application>Microsoft Office PowerPoint</Application>
  <PresentationFormat>On-screen Show (4:3)</PresentationFormat>
  <Paragraphs>55</Paragraphs>
  <Slides>19</Slides>
  <Notes>19</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19</vt:i4>
      </vt:variant>
    </vt:vector>
  </HeadingPairs>
  <TitlesOfParts>
    <vt:vector size="26" baseType="lpstr">
      <vt:lpstr>Microsoft Yahei</vt:lpstr>
      <vt:lpstr>Arial</vt:lpstr>
      <vt:lpstr>Garamond</vt:lpstr>
      <vt:lpstr>KaiTi</vt:lpstr>
      <vt:lpstr>Calibri</vt:lpstr>
      <vt:lpstr>1_Default Design</vt:lpstr>
      <vt:lpstr>Office 主题</vt:lpstr>
      <vt:lpstr>PowerPoint Presentation</vt:lpstr>
      <vt:lpstr>重生 Born Again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Fwu-Shan Shieh</dc:creator>
  <cp:lastModifiedBy>BCCC_User</cp:lastModifiedBy>
  <cp:revision>1</cp:revision>
  <dcterms:created xsi:type="dcterms:W3CDTF">2005-10-06T16:33:29Z</dcterms:created>
  <dcterms:modified xsi:type="dcterms:W3CDTF">2026-07-12T18:02:36Z</dcterms:modified>
</cp:coreProperties>
</file>