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046" r:id="rId2"/>
    <p:sldMasterId id="2147487415" r:id="rId3"/>
  </p:sldMasterIdLst>
  <p:notesMasterIdLst>
    <p:notesMasterId r:id="rId19"/>
  </p:notesMasterIdLst>
  <p:sldIdLst>
    <p:sldId id="2455" r:id="rId4"/>
    <p:sldId id="2214" r:id="rId5"/>
    <p:sldId id="4431" r:id="rId6"/>
    <p:sldId id="4376" r:id="rId7"/>
    <p:sldId id="4340" r:id="rId8"/>
    <p:sldId id="4401" r:id="rId9"/>
    <p:sldId id="4402" r:id="rId10"/>
    <p:sldId id="4281" r:id="rId11"/>
    <p:sldId id="4321" r:id="rId12"/>
    <p:sldId id="4322" r:id="rId13"/>
    <p:sldId id="4403" r:id="rId14"/>
    <p:sldId id="4404" r:id="rId15"/>
    <p:sldId id="4377" r:id="rId16"/>
    <p:sldId id="4341" r:id="rId17"/>
    <p:sldId id="4378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3ED"/>
    <a:srgbClr val="9C582E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6199" autoAdjust="0"/>
  </p:normalViewPr>
  <p:slideViewPr>
    <p:cSldViewPr>
      <p:cViewPr varScale="1">
        <p:scale>
          <a:sx n="59" d="100"/>
          <a:sy n="59" d="100"/>
        </p:scale>
        <p:origin x="8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6/28/2026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6/28/2026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6/28/2026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6/28/2026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10822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1906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133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5643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1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3128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97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094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6/28/2026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61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8048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214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6810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5532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89370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06394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74696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6136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07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6/28/2026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0089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82239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9431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911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6/28/2026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6/28/2026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6/28/2026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6/28/2026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6/28/2026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6/28/2026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6/28/2026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4675483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7047" r:id="rId1"/>
    <p:sldLayoutId id="2147487048" r:id="rId2"/>
    <p:sldLayoutId id="2147487049" r:id="rId3"/>
    <p:sldLayoutId id="2147487050" r:id="rId4"/>
    <p:sldLayoutId id="2147487051" r:id="rId5"/>
    <p:sldLayoutId id="2147487052" r:id="rId6"/>
    <p:sldLayoutId id="2147487053" r:id="rId7"/>
    <p:sldLayoutId id="2147487054" r:id="rId8"/>
    <p:sldLayoutId id="2147487055" r:id="rId9"/>
    <p:sldLayoutId id="2147487056" r:id="rId10"/>
    <p:sldLayoutId id="21474870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2026/6/28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467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16" r:id="rId1"/>
    <p:sldLayoutId id="2147487417" r:id="rId2"/>
    <p:sldLayoutId id="2147487418" r:id="rId3"/>
    <p:sldLayoutId id="2147487419" r:id="rId4"/>
    <p:sldLayoutId id="2147487420" r:id="rId5"/>
    <p:sldLayoutId id="2147487421" r:id="rId6"/>
    <p:sldLayoutId id="2147487422" r:id="rId7"/>
    <p:sldLayoutId id="2147487423" r:id="rId8"/>
    <p:sldLayoutId id="2147487424" r:id="rId9"/>
    <p:sldLayoutId id="2147487425" r:id="rId10"/>
    <p:sldLayoutId id="21474874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主日信息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409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51:10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11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12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17】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　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神啊，求你为我造清洁的心，使我里面重新有正直的灵（“正直”或作“坚定”）。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Create in me a clean heart, O God, And renew a steadfast spirit within me.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不要丢弃我，使我离开你的面；不要从我收回你的圣灵。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Do not cast me away from Your presence, And do not take Your Holy Spirit from me.</a:t>
            </a:r>
          </a:p>
        </p:txBody>
      </p:sp>
    </p:spTree>
    <p:extLst>
      <p:ext uri="{BB962C8B-B14F-4D97-AF65-F5344CB8AC3E}">
        <p14:creationId xmlns:p14="http://schemas.microsoft.com/office/powerpoint/2010/main" val="1487436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51:10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11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12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17】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　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求你使我仍得救恩之乐，赐我乐意的灵扶持我；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Restore to me the joy of Your salvation, And uphold me by Your generous Spirit.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神所要的祭，就是忧伤的灵。　神啊，忧伤痛悔的心，你必不轻看。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sacrifices of God are a broken spirit, A broken and a contrite heart—These, O God, You will not despise.</a:t>
            </a:r>
          </a:p>
        </p:txBody>
      </p:sp>
    </p:spTree>
    <p:extLst>
      <p:ext uri="{BB962C8B-B14F-4D97-AF65-F5344CB8AC3E}">
        <p14:creationId xmlns:p14="http://schemas.microsoft.com/office/powerpoint/2010/main" val="3867536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加拉太书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Galatians 6:8】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顺着情欲撒种的，必从情欲收败坏；顺着圣灵撒种的，必从圣灵收永生。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he who sows to his flesh will of the flesh reap corruption, but he who sows to the Spirit will of the Spirit reap everlasting life.</a:t>
            </a:r>
          </a:p>
        </p:txBody>
      </p:sp>
    </p:spTree>
    <p:extLst>
      <p:ext uri="{BB962C8B-B14F-4D97-AF65-F5344CB8AC3E}">
        <p14:creationId xmlns:p14="http://schemas.microsoft.com/office/powerpoint/2010/main" val="591583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10:3】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因为不知道　神的义，想要立自己的义，就不服　神的义了。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they being ignorant of God’s righteousness, and seeking to establish their own righteousness, have not submitted to the righteousness of God.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8949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16:25】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因为凡要救自己生命的（“生命”或作“灵魂”。下同），必丧掉生命；凡为我丧掉生命的，必得着生命。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whoever desires to save his life will lose it, but whoever loses his life for My sake will find it.</a:t>
            </a:r>
          </a:p>
        </p:txBody>
      </p:sp>
    </p:spTree>
    <p:extLst>
      <p:ext uri="{BB962C8B-B14F-4D97-AF65-F5344CB8AC3E}">
        <p14:creationId xmlns:p14="http://schemas.microsoft.com/office/powerpoint/2010/main" val="2016963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5:8】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惟有基督在我们还作罪人的时候为我们死，　神的爱就在此向我们显明了。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God demonstrates His own love toward us, in that while we were still sinners, Christ died for us.</a:t>
            </a:r>
          </a:p>
          <a:p>
            <a:pPr algn="l">
              <a:lnSpc>
                <a:spcPct val="112000"/>
              </a:lnSpc>
            </a:pPr>
            <a:endParaRPr lang="en-US" altLang="zh-CN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约翰一书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3:16a】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主为我们舍命，我们从此就知道何为爱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By this we know love, because He laid down His life for us….</a:t>
            </a:r>
          </a:p>
        </p:txBody>
      </p:sp>
    </p:spTree>
    <p:extLst>
      <p:ext uri="{BB962C8B-B14F-4D97-AF65-F5344CB8AC3E}">
        <p14:creationId xmlns:p14="http://schemas.microsoft.com/office/powerpoint/2010/main" val="105330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爱自己？恨自己？ 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Self-Love or Self-Hate?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6/28/2025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16:7-8】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然而我将真情告诉你们，我去是与你们有益的。我若不去，保惠师就不到你们这里来；我若去，就差祂来。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Nevertheless I tell you the truth. It is to your advantage that I go away; for if I do not go away, the Helper will not come to you; but if I depart, I will send Him to you.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祂既来了，就要叫世人为罪、为义、为审判，自己责备自己。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He has come, He will convict the world of sin, and of righteousness, and of judgment:</a:t>
            </a:r>
          </a:p>
        </p:txBody>
      </p:sp>
    </p:spTree>
    <p:extLst>
      <p:ext uri="{BB962C8B-B14F-4D97-AF65-F5344CB8AC3E}">
        <p14:creationId xmlns:p14="http://schemas.microsoft.com/office/powerpoint/2010/main" val="115998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16:24】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于是，耶稣对门徒说：“若有人要跟从我，就当舍己，背起他的十字架，来跟从我。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His disciples, “If anyone desires to come after Me, let him deny himself, and take up his cross, and follow Me.</a:t>
            </a:r>
          </a:p>
        </p:txBody>
      </p:sp>
    </p:spTree>
    <p:extLst>
      <p:ext uri="{BB962C8B-B14F-4D97-AF65-F5344CB8AC3E}">
        <p14:creationId xmlns:p14="http://schemas.microsoft.com/office/powerpoint/2010/main" val="3683545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传道书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Ecclesiastes 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我为自己动大工程，建造房屋，栽种葡萄园；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made my works great, I built myself houses, and planted myself vineyards.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我买了仆婢，也有生在家中的仆婢；又有许多牛群羊群，胜过以前在耶路撒冷众人所有的。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acquired male and female servants, and had servants born in my house. Yes, I had greater possessions of herds and flocks than all who were in Jerusalem before me.</a:t>
            </a:r>
          </a:p>
        </p:txBody>
      </p:sp>
    </p:spTree>
    <p:extLst>
      <p:ext uri="{BB962C8B-B14F-4D97-AF65-F5344CB8AC3E}">
        <p14:creationId xmlns:p14="http://schemas.microsoft.com/office/powerpoint/2010/main" val="2733942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传道书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Ecclesiastes 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我又为自己积蓄金银和君王的财宝，并各省的财宝；又得唱歌的男女和世人所喜爱的物，并许多的妃嫔。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also gathered for myself silver and gold and the special treasures of kings and of the provinces. I acquired male and female singers, the delights of the sons of men, and musical instruments of all kinds.</a:t>
            </a:r>
          </a:p>
        </p:txBody>
      </p:sp>
    </p:spTree>
    <p:extLst>
      <p:ext uri="{BB962C8B-B14F-4D97-AF65-F5344CB8AC3E}">
        <p14:creationId xmlns:p14="http://schemas.microsoft.com/office/powerpoint/2010/main" val="662335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传道书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Ecclesiastes 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凡我眼所求的，我没有留下不给他的；我心所乐的，我没有禁止不享受的；因我的心为我一切所劳碌的快乐，这就是我从劳碌中所得的份。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Whatever my eyes desired I did not keep from them. I did not withhold my heart from any pleasure, For my heart rejoiced in all my labor; And this was my reward from all my labor.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论到吃用、享福，谁能胜过我呢？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who can eat, or who can have enjoyment, more than I?</a:t>
            </a:r>
          </a:p>
        </p:txBody>
      </p:sp>
    </p:spTree>
    <p:extLst>
      <p:ext uri="{BB962C8B-B14F-4D97-AF65-F5344CB8AC3E}">
        <p14:creationId xmlns:p14="http://schemas.microsoft.com/office/powerpoint/2010/main" val="1787676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传道书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Ecclesiastes 2】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我所以恨恶生命，因为在日光之下所行的事，我都以为烦恼，都是虚空，都是捕风。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I hated life because the work that was done under the sun was distressing to me, for all is vanity and grasping for the wind.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故此，我转想我在日光之下所劳碌的一切工作，心便绝望。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I turned my heart and despaired of all the labor in which I had toiled under the sun.</a:t>
            </a:r>
          </a:p>
        </p:txBody>
      </p:sp>
    </p:spTree>
    <p:extLst>
      <p:ext uri="{BB962C8B-B14F-4D97-AF65-F5344CB8AC3E}">
        <p14:creationId xmlns:p14="http://schemas.microsoft.com/office/powerpoint/2010/main" val="3837170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51:3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因为我知道我的过犯，我的罪常在我面前。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acknowledge my transgressions, And my sin is always before me.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我是在罪孽里生的，在我母亲怀胎的时候就有了罪。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Behold, I was brought forth in iniquity, And in sin my mother conceived me.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41897273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81542</TotalTime>
  <Words>1333</Words>
  <Application>Microsoft Office PowerPoint</Application>
  <PresentationFormat>On-screen Show (4:3)</PresentationFormat>
  <Paragraphs>59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DFYuanMedium-B5</vt:lpstr>
      <vt:lpstr>KaiTi</vt:lpstr>
      <vt:lpstr>微软雅黑</vt:lpstr>
      <vt:lpstr>Arial</vt:lpstr>
      <vt:lpstr>Calibri</vt:lpstr>
      <vt:lpstr>Calibri Light</vt:lpstr>
      <vt:lpstr>Garamond</vt:lpstr>
      <vt:lpstr>3_Office Theme</vt:lpstr>
      <vt:lpstr>1_Default Design</vt:lpstr>
      <vt:lpstr>Office 主题</vt:lpstr>
      <vt:lpstr>PowerPoint Presentation</vt:lpstr>
      <vt:lpstr>爱自己？恨自己？  Self-Love or Self-Hate?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787</cp:revision>
  <dcterms:created xsi:type="dcterms:W3CDTF">2005-10-06T16:33:29Z</dcterms:created>
  <dcterms:modified xsi:type="dcterms:W3CDTF">2026-06-28T18:14:50Z</dcterms:modified>
</cp:coreProperties>
</file>