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18" r:id="rId3"/>
    <p:sldId id="3920" r:id="rId4"/>
    <p:sldId id="3921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2026/6/14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华人文明的</a:t>
            </a: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“宿命论”</a:t>
            </a:r>
            <a:endParaRPr lang="zh-CN" altLang="en-US" sz="38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儒家</a:t>
            </a: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天命观</a:t>
            </a:r>
            <a:r>
              <a:rPr lang="en-US" altLang="zh-CN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顺应次序</a:t>
            </a:r>
            <a:endParaRPr lang="zh-CN" altLang="en-US" sz="3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道家</a:t>
            </a: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顺其自然</a:t>
            </a:r>
            <a:r>
              <a:rPr lang="en-US" altLang="zh-CN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消解人的责任</a:t>
            </a:r>
            <a:endParaRPr lang="zh-CN" altLang="en-US" sz="3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佛教</a:t>
            </a: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：业力</a:t>
            </a: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轮回</a:t>
            </a:r>
            <a:r>
              <a:rPr lang="en-US" altLang="zh-CN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无法摆脱的因果</a:t>
            </a:r>
            <a:endParaRPr lang="zh-CN" altLang="en-US" sz="3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基督教</a:t>
            </a:r>
            <a:r>
              <a:rPr lang="zh-CN" altLang="en-US" sz="3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信仰的</a:t>
            </a: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“上帝拣选”</a:t>
            </a:r>
            <a:endParaRPr lang="zh-CN" altLang="en-US" sz="38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慈爱的上帝主动拣选</a:t>
            </a:r>
            <a:endParaRPr lang="en-US" altLang="zh-CN" sz="3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爱的旨意</a:t>
            </a:r>
            <a:endParaRPr lang="en-US" altLang="zh-CN" sz="3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从属的关系</a:t>
            </a:r>
            <a:endParaRPr lang="en-US" altLang="zh-CN" sz="3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带来盼望</a:t>
            </a:r>
            <a:endParaRPr lang="en-US" altLang="zh-CN" sz="3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8092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宿命论”</a:t>
            </a: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对基督徒信仰</a:t>
            </a:r>
            <a:r>
              <a:rPr lang="zh-CN" altLang="en-US" sz="3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的负面影响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“神主权”</a:t>
            </a: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变成“不顺服”的</a:t>
            </a: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借口</a:t>
            </a:r>
            <a:endParaRPr lang="zh-CN" altLang="en-US" sz="3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把苦难神秘化，拒绝面对问题</a:t>
            </a:r>
            <a:endParaRPr lang="zh-CN" altLang="en-US" sz="3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“功德”与宿命论的混合</a:t>
            </a:r>
            <a:endParaRPr lang="zh-CN" altLang="en-US" sz="3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</a:t>
            </a: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冷漠</a:t>
            </a:r>
            <a:endParaRPr lang="zh-CN" altLang="en-US" sz="3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</a:t>
            </a: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消极</a:t>
            </a:r>
            <a:endParaRPr lang="zh-CN" altLang="en-US" sz="3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1654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从“宿命论”到“预定论”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从“认命”转向“信神”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从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“被动等侯”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转向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“主动顺服”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从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“纠结因果”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转向“接受恩典”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从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“求成功”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转向“求荣耀神”</a:t>
            </a:r>
          </a:p>
        </p:txBody>
      </p:sp>
    </p:spTree>
    <p:extLst>
      <p:ext uri="{BB962C8B-B14F-4D97-AF65-F5344CB8AC3E}">
        <p14:creationId xmlns:p14="http://schemas.microsoft.com/office/powerpoint/2010/main" val="191654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15507</TotalTime>
  <Words>69</Words>
  <Application>Microsoft Office PowerPoint</Application>
  <PresentationFormat>全屏显示(4:3)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1410</cp:revision>
  <dcterms:created xsi:type="dcterms:W3CDTF">2018-02-16T18:09:56Z</dcterms:created>
  <dcterms:modified xsi:type="dcterms:W3CDTF">2026-06-14T08:41:00Z</dcterms:modified>
</cp:coreProperties>
</file>