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9" r:id="rId1"/>
    <p:sldMasterId id="2147487415" r:id="rId2"/>
  </p:sldMasterIdLst>
  <p:notesMasterIdLst>
    <p:notesMasterId r:id="rId41"/>
  </p:notesMasterIdLst>
  <p:sldIdLst>
    <p:sldId id="2214" r:id="rId3"/>
    <p:sldId id="4433" r:id="rId4"/>
    <p:sldId id="4376" r:id="rId5"/>
    <p:sldId id="4340" r:id="rId6"/>
    <p:sldId id="4281" r:id="rId7"/>
    <p:sldId id="4321" r:id="rId8"/>
    <p:sldId id="4322" r:id="rId9"/>
    <p:sldId id="4377" r:id="rId10"/>
    <p:sldId id="4341" r:id="rId11"/>
    <p:sldId id="4378" r:id="rId12"/>
    <p:sldId id="4379" r:id="rId13"/>
    <p:sldId id="4380" r:id="rId14"/>
    <p:sldId id="4381" r:id="rId15"/>
    <p:sldId id="4342" r:id="rId16"/>
    <p:sldId id="4434" r:id="rId17"/>
    <p:sldId id="4435" r:id="rId18"/>
    <p:sldId id="4384" r:id="rId19"/>
    <p:sldId id="4343" r:id="rId20"/>
    <p:sldId id="4385" r:id="rId21"/>
    <p:sldId id="4386" r:id="rId22"/>
    <p:sldId id="4387" r:id="rId23"/>
    <p:sldId id="4390" r:id="rId24"/>
    <p:sldId id="4388" r:id="rId25"/>
    <p:sldId id="4391" r:id="rId26"/>
    <p:sldId id="4389" r:id="rId27"/>
    <p:sldId id="4392" r:id="rId28"/>
    <p:sldId id="4344" r:id="rId29"/>
    <p:sldId id="4393" r:id="rId30"/>
    <p:sldId id="4394" r:id="rId31"/>
    <p:sldId id="4395" r:id="rId32"/>
    <p:sldId id="4346" r:id="rId33"/>
    <p:sldId id="4347" r:id="rId34"/>
    <p:sldId id="4396" r:id="rId35"/>
    <p:sldId id="4348" r:id="rId36"/>
    <p:sldId id="4349" r:id="rId37"/>
    <p:sldId id="4353" r:id="rId38"/>
    <p:sldId id="4354" r:id="rId39"/>
    <p:sldId id="4397" r:id="rId40"/>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5pPr>
    <a:lvl6pPr marL="22860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6pPr>
    <a:lvl7pPr marL="27432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7pPr>
    <a:lvl8pPr marL="32004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8pPr>
    <a:lvl9pPr marL="36576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D3ED"/>
    <a:srgbClr val="9C582E"/>
    <a:srgbClr val="E6F159"/>
    <a:srgbClr val="D5D4F0"/>
    <a:srgbClr val="C6C4EA"/>
    <a:srgbClr val="B3F7CF"/>
    <a:srgbClr val="F2E6DE"/>
    <a:srgbClr val="F4F9B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86199" autoAdjust="0"/>
  </p:normalViewPr>
  <p:slideViewPr>
    <p:cSldViewPr>
      <p:cViewPr varScale="1">
        <p:scale>
          <a:sx n="59" d="100"/>
          <a:sy n="59" d="100"/>
        </p:scale>
        <p:origin x="864"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presProps" Target="presProp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viewProps" Target="viewProps.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20" Type="http://schemas.openxmlformats.org/officeDocument/2006/relationships/slide" Target="slides/slide18.xml"/><Relationship Id="rId41"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vl1pPr>
          </a:lstStyle>
          <a:p>
            <a:pPr>
              <a:defRPr/>
            </a:pPr>
            <a:fld id="{99CCE0B4-C554-4028-BE49-6CBFC4E010E2}" type="datetimeFigureOut">
              <a:rPr lang="en-US"/>
              <a:pPr>
                <a:defRPr/>
              </a:pPr>
              <a:t>6/14/2026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42236B70-6EF3-423E-AD2A-A676B2D6A9D0}" type="slidenum">
              <a:rPr lang="en-US" altLang="en-US"/>
              <a:pPr>
                <a:defRPr/>
              </a:pPr>
              <a:t>‹#›</a:t>
            </a:fld>
            <a:endParaRPr lang="en-US" altLang="en-US"/>
          </a:p>
        </p:txBody>
      </p:sp>
    </p:spTree>
    <p:extLst>
      <p:ext uri="{BB962C8B-B14F-4D97-AF65-F5344CB8AC3E}">
        <p14:creationId xmlns:p14="http://schemas.microsoft.com/office/powerpoint/2010/main" val="22336133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AAA547EE-9C5F-4B7F-B881-4B67D407AE6B}"/>
              </a:ext>
            </a:extLst>
          </p:cNvPr>
          <p:cNvSpPr>
            <a:spLocks noGrp="1"/>
          </p:cNvSpPr>
          <p:nvPr>
            <p:ph type="dt" sz="half" idx="10"/>
          </p:nvPr>
        </p:nvSpPr>
        <p:spPr/>
        <p:txBody>
          <a:bodyPr/>
          <a:lstStyle>
            <a:lvl1pPr>
              <a:defRPr/>
            </a:lvl1pPr>
          </a:lstStyle>
          <a:p>
            <a:pPr>
              <a:defRPr/>
            </a:pPr>
            <a:fld id="{3E067D8B-447D-4806-840C-3761697763ED}" type="datetime1">
              <a:rPr lang="en-US"/>
              <a:pPr>
                <a:defRPr/>
              </a:pPr>
              <a:t>6/14/2026</a:t>
            </a:fld>
            <a:endParaRPr lang="en-US"/>
          </a:p>
        </p:txBody>
      </p:sp>
      <p:sp>
        <p:nvSpPr>
          <p:cNvPr id="5" name="Footer Placeholder 4">
            <a:extLst>
              <a:ext uri="{FF2B5EF4-FFF2-40B4-BE49-F238E27FC236}">
                <a16:creationId xmlns:a16="http://schemas.microsoft.com/office/drawing/2014/main" id="{C06C25BD-E135-4117-A265-131B2351AE6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AFE3A814-5C35-4693-9A8D-ECCE9F952597}"/>
              </a:ext>
            </a:extLst>
          </p:cNvPr>
          <p:cNvSpPr>
            <a:spLocks noGrp="1"/>
          </p:cNvSpPr>
          <p:nvPr>
            <p:ph type="sldNum" sz="quarter" idx="12"/>
          </p:nvPr>
        </p:nvSpPr>
        <p:spPr/>
        <p:txBody>
          <a:bodyPr/>
          <a:lstStyle>
            <a:lvl1pPr>
              <a:defRPr/>
            </a:lvl1pPr>
          </a:lstStyle>
          <a:p>
            <a:pPr>
              <a:defRPr/>
            </a:pPr>
            <a:fld id="{01FFF816-7056-4407-9C4C-9DBF6102623A}" type="slidenum">
              <a:rPr lang="en-US" altLang="en-US"/>
              <a:pPr>
                <a:defRPr/>
              </a:pPr>
              <a:t>‹#›</a:t>
            </a:fld>
            <a:endParaRPr lang="en-US" altLang="en-US"/>
          </a:p>
        </p:txBody>
      </p:sp>
    </p:spTree>
    <p:extLst>
      <p:ext uri="{BB962C8B-B14F-4D97-AF65-F5344CB8AC3E}">
        <p14:creationId xmlns:p14="http://schemas.microsoft.com/office/powerpoint/2010/main" val="25648530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1034C19-0131-4963-8FB1-7F59CC4F2239}"/>
              </a:ext>
            </a:extLst>
          </p:cNvPr>
          <p:cNvSpPr>
            <a:spLocks noGrp="1"/>
          </p:cNvSpPr>
          <p:nvPr>
            <p:ph type="dt" sz="half" idx="10"/>
          </p:nvPr>
        </p:nvSpPr>
        <p:spPr/>
        <p:txBody>
          <a:bodyPr/>
          <a:lstStyle>
            <a:lvl1pPr>
              <a:defRPr/>
            </a:lvl1pPr>
          </a:lstStyle>
          <a:p>
            <a:pPr>
              <a:defRPr/>
            </a:pPr>
            <a:fld id="{A437812D-8455-49F8-8763-31EA88F711F5}" type="datetime1">
              <a:rPr lang="en-US"/>
              <a:pPr>
                <a:defRPr/>
              </a:pPr>
              <a:t>6/14/2026</a:t>
            </a:fld>
            <a:endParaRPr lang="en-US"/>
          </a:p>
        </p:txBody>
      </p:sp>
      <p:sp>
        <p:nvSpPr>
          <p:cNvPr id="5" name="Footer Placeholder 4">
            <a:extLst>
              <a:ext uri="{FF2B5EF4-FFF2-40B4-BE49-F238E27FC236}">
                <a16:creationId xmlns:a16="http://schemas.microsoft.com/office/drawing/2014/main" id="{F485FD7C-70A1-4FD7-99DA-2C3009340D6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11C0EB3A-C3AC-4EE7-B900-EE64CB9BBAC1}"/>
              </a:ext>
            </a:extLst>
          </p:cNvPr>
          <p:cNvSpPr>
            <a:spLocks noGrp="1"/>
          </p:cNvSpPr>
          <p:nvPr>
            <p:ph type="sldNum" sz="quarter" idx="12"/>
          </p:nvPr>
        </p:nvSpPr>
        <p:spPr/>
        <p:txBody>
          <a:bodyPr/>
          <a:lstStyle>
            <a:lvl1pPr>
              <a:defRPr/>
            </a:lvl1pPr>
          </a:lstStyle>
          <a:p>
            <a:pPr>
              <a:defRPr/>
            </a:pPr>
            <a:fld id="{BA26FF59-23D7-4ACB-84D0-45C3BD644BF8}" type="slidenum">
              <a:rPr lang="en-US" altLang="en-US"/>
              <a:pPr>
                <a:defRPr/>
              </a:pPr>
              <a:t>‹#›</a:t>
            </a:fld>
            <a:endParaRPr lang="en-US" altLang="en-US"/>
          </a:p>
        </p:txBody>
      </p:sp>
    </p:spTree>
    <p:extLst>
      <p:ext uri="{BB962C8B-B14F-4D97-AF65-F5344CB8AC3E}">
        <p14:creationId xmlns:p14="http://schemas.microsoft.com/office/powerpoint/2010/main" val="15007090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BE0837-DB8D-4463-9AE4-479A73181FD6}"/>
              </a:ext>
            </a:extLst>
          </p:cNvPr>
          <p:cNvSpPr>
            <a:spLocks noGrp="1"/>
          </p:cNvSpPr>
          <p:nvPr>
            <p:ph type="dt" sz="half" idx="10"/>
          </p:nvPr>
        </p:nvSpPr>
        <p:spPr/>
        <p:txBody>
          <a:bodyPr/>
          <a:lstStyle>
            <a:lvl1pPr>
              <a:defRPr/>
            </a:lvl1pPr>
          </a:lstStyle>
          <a:p>
            <a:pPr>
              <a:defRPr/>
            </a:pPr>
            <a:fld id="{93C8E269-E917-4493-87CF-A70118104007}" type="datetime1">
              <a:rPr lang="en-US"/>
              <a:pPr>
                <a:defRPr/>
              </a:pPr>
              <a:t>6/14/2026</a:t>
            </a:fld>
            <a:endParaRPr lang="en-US"/>
          </a:p>
        </p:txBody>
      </p:sp>
      <p:sp>
        <p:nvSpPr>
          <p:cNvPr id="5" name="Footer Placeholder 4">
            <a:extLst>
              <a:ext uri="{FF2B5EF4-FFF2-40B4-BE49-F238E27FC236}">
                <a16:creationId xmlns:a16="http://schemas.microsoft.com/office/drawing/2014/main" id="{D75C03EF-48A9-417C-8F08-26A287FC76E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88199034-5E40-4A43-BC5A-ABFF129BCC28}"/>
              </a:ext>
            </a:extLst>
          </p:cNvPr>
          <p:cNvSpPr>
            <a:spLocks noGrp="1"/>
          </p:cNvSpPr>
          <p:nvPr>
            <p:ph type="sldNum" sz="quarter" idx="12"/>
          </p:nvPr>
        </p:nvSpPr>
        <p:spPr/>
        <p:txBody>
          <a:bodyPr/>
          <a:lstStyle>
            <a:lvl1pPr>
              <a:defRPr/>
            </a:lvl1pPr>
          </a:lstStyle>
          <a:p>
            <a:pPr>
              <a:defRPr/>
            </a:pPr>
            <a:fld id="{FBF69AFB-4F7A-4EAB-931E-EC9B55EE2986}" type="slidenum">
              <a:rPr lang="en-US" altLang="en-US"/>
              <a:pPr>
                <a:defRPr/>
              </a:pPr>
              <a:t>‹#›</a:t>
            </a:fld>
            <a:endParaRPr lang="en-US" altLang="en-US"/>
          </a:p>
        </p:txBody>
      </p:sp>
    </p:spTree>
    <p:extLst>
      <p:ext uri="{BB962C8B-B14F-4D97-AF65-F5344CB8AC3E}">
        <p14:creationId xmlns:p14="http://schemas.microsoft.com/office/powerpoint/2010/main" val="42923831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2026/6/14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8468102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2026/6/14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355321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2026/6/14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89370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2026/6/14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6106394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2026/6/14</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98746963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2026/6/14</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61360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2026/6/14</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2807839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2026/6/14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1810089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02226D8-D52D-41B5-ACA1-2352531B230F}"/>
              </a:ext>
            </a:extLst>
          </p:cNvPr>
          <p:cNvSpPr>
            <a:spLocks noGrp="1"/>
          </p:cNvSpPr>
          <p:nvPr>
            <p:ph type="dt" sz="half" idx="10"/>
          </p:nvPr>
        </p:nvSpPr>
        <p:spPr/>
        <p:txBody>
          <a:bodyPr/>
          <a:lstStyle>
            <a:lvl1pPr>
              <a:defRPr/>
            </a:lvl1pPr>
          </a:lstStyle>
          <a:p>
            <a:pPr>
              <a:defRPr/>
            </a:pPr>
            <a:fld id="{1B304EDE-B6F7-4B63-8BCC-2981C887842A}" type="datetime1">
              <a:rPr lang="en-US"/>
              <a:pPr>
                <a:defRPr/>
              </a:pPr>
              <a:t>6/14/2026</a:t>
            </a:fld>
            <a:endParaRPr lang="en-US"/>
          </a:p>
        </p:txBody>
      </p:sp>
      <p:sp>
        <p:nvSpPr>
          <p:cNvPr id="5" name="Footer Placeholder 4">
            <a:extLst>
              <a:ext uri="{FF2B5EF4-FFF2-40B4-BE49-F238E27FC236}">
                <a16:creationId xmlns:a16="http://schemas.microsoft.com/office/drawing/2014/main" id="{DDAD5FB6-4E42-42B0-A91D-5A6C3C22E60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0FFF8D12-AE3C-40FC-875F-42F7027B51D7}"/>
              </a:ext>
            </a:extLst>
          </p:cNvPr>
          <p:cNvSpPr>
            <a:spLocks noGrp="1"/>
          </p:cNvSpPr>
          <p:nvPr>
            <p:ph type="sldNum" sz="quarter" idx="12"/>
          </p:nvPr>
        </p:nvSpPr>
        <p:spPr/>
        <p:txBody>
          <a:bodyPr/>
          <a:lstStyle>
            <a:lvl1pPr>
              <a:defRPr/>
            </a:lvl1pPr>
          </a:lstStyle>
          <a:p>
            <a:pPr>
              <a:defRPr/>
            </a:pPr>
            <a:fld id="{85531465-F40B-4509-B7CF-2EE0D8B9E1FB}" type="slidenum">
              <a:rPr lang="en-US" altLang="en-US"/>
              <a:pPr>
                <a:defRPr/>
              </a:pPr>
              <a:t>‹#›</a:t>
            </a:fld>
            <a:endParaRPr lang="en-US" altLang="en-US"/>
          </a:p>
        </p:txBody>
      </p:sp>
    </p:spTree>
    <p:extLst>
      <p:ext uri="{BB962C8B-B14F-4D97-AF65-F5344CB8AC3E}">
        <p14:creationId xmlns:p14="http://schemas.microsoft.com/office/powerpoint/2010/main" val="7579826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2026/6/14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17822398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2026/6/14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45694319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2026/6/14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8891137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37C0A4B-3120-4193-9CBC-E35CEC4A91C1}"/>
              </a:ext>
            </a:extLst>
          </p:cNvPr>
          <p:cNvSpPr>
            <a:spLocks noGrp="1"/>
          </p:cNvSpPr>
          <p:nvPr>
            <p:ph type="dt" sz="half" idx="10"/>
          </p:nvPr>
        </p:nvSpPr>
        <p:spPr/>
        <p:txBody>
          <a:bodyPr/>
          <a:lstStyle>
            <a:lvl1pPr>
              <a:defRPr/>
            </a:lvl1pPr>
          </a:lstStyle>
          <a:p>
            <a:pPr>
              <a:defRPr/>
            </a:pPr>
            <a:fld id="{D121EC4D-2419-4B22-93B1-51C67215E1FC}" type="datetime1">
              <a:rPr lang="en-US"/>
              <a:pPr>
                <a:defRPr/>
              </a:pPr>
              <a:t>6/14/2026</a:t>
            </a:fld>
            <a:endParaRPr lang="en-US"/>
          </a:p>
        </p:txBody>
      </p:sp>
      <p:sp>
        <p:nvSpPr>
          <p:cNvPr id="5" name="Footer Placeholder 4">
            <a:extLst>
              <a:ext uri="{FF2B5EF4-FFF2-40B4-BE49-F238E27FC236}">
                <a16:creationId xmlns:a16="http://schemas.microsoft.com/office/drawing/2014/main" id="{54F3BBF6-D928-4C0C-8B78-A8CCFC84E82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907217AC-2FB6-4377-A875-4C43E79261B7}"/>
              </a:ext>
            </a:extLst>
          </p:cNvPr>
          <p:cNvSpPr>
            <a:spLocks noGrp="1"/>
          </p:cNvSpPr>
          <p:nvPr>
            <p:ph type="sldNum" sz="quarter" idx="12"/>
          </p:nvPr>
        </p:nvSpPr>
        <p:spPr/>
        <p:txBody>
          <a:bodyPr/>
          <a:lstStyle>
            <a:lvl1pPr>
              <a:defRPr/>
            </a:lvl1pPr>
          </a:lstStyle>
          <a:p>
            <a:pPr>
              <a:defRPr/>
            </a:pPr>
            <a:fld id="{D0FD6C0F-3C4E-4678-B1C2-68AD9883DFAD}" type="slidenum">
              <a:rPr lang="en-US" altLang="en-US"/>
              <a:pPr>
                <a:defRPr/>
              </a:pPr>
              <a:t>‹#›</a:t>
            </a:fld>
            <a:endParaRPr lang="en-US" altLang="en-US"/>
          </a:p>
        </p:txBody>
      </p:sp>
    </p:spTree>
    <p:extLst>
      <p:ext uri="{BB962C8B-B14F-4D97-AF65-F5344CB8AC3E}">
        <p14:creationId xmlns:p14="http://schemas.microsoft.com/office/powerpoint/2010/main" val="26159219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99813387-DD00-42F4-B65F-9827263B6432}"/>
              </a:ext>
            </a:extLst>
          </p:cNvPr>
          <p:cNvSpPr>
            <a:spLocks noGrp="1"/>
          </p:cNvSpPr>
          <p:nvPr>
            <p:ph type="dt" sz="half" idx="10"/>
          </p:nvPr>
        </p:nvSpPr>
        <p:spPr/>
        <p:txBody>
          <a:bodyPr/>
          <a:lstStyle>
            <a:lvl1pPr>
              <a:defRPr/>
            </a:lvl1pPr>
          </a:lstStyle>
          <a:p>
            <a:pPr>
              <a:defRPr/>
            </a:pPr>
            <a:fld id="{39AFAC5B-FFE3-4B23-9764-C27BCF322085}" type="datetime1">
              <a:rPr lang="en-US"/>
              <a:pPr>
                <a:defRPr/>
              </a:pPr>
              <a:t>6/14/2026</a:t>
            </a:fld>
            <a:endParaRPr lang="en-US"/>
          </a:p>
        </p:txBody>
      </p:sp>
      <p:sp>
        <p:nvSpPr>
          <p:cNvPr id="6" name="Footer Placeholder 4">
            <a:extLst>
              <a:ext uri="{FF2B5EF4-FFF2-40B4-BE49-F238E27FC236}">
                <a16:creationId xmlns:a16="http://schemas.microsoft.com/office/drawing/2014/main" id="{96071734-1BAC-471A-B552-256545B72927}"/>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1F7C286D-8B60-476E-B064-1A0567051600}"/>
              </a:ext>
            </a:extLst>
          </p:cNvPr>
          <p:cNvSpPr>
            <a:spLocks noGrp="1"/>
          </p:cNvSpPr>
          <p:nvPr>
            <p:ph type="sldNum" sz="quarter" idx="12"/>
          </p:nvPr>
        </p:nvSpPr>
        <p:spPr/>
        <p:txBody>
          <a:bodyPr/>
          <a:lstStyle>
            <a:lvl1pPr>
              <a:defRPr/>
            </a:lvl1pPr>
          </a:lstStyle>
          <a:p>
            <a:pPr>
              <a:defRPr/>
            </a:pPr>
            <a:fld id="{25969938-843D-429C-83EA-95C64632D989}" type="slidenum">
              <a:rPr lang="en-US" altLang="en-US"/>
              <a:pPr>
                <a:defRPr/>
              </a:pPr>
              <a:t>‹#›</a:t>
            </a:fld>
            <a:endParaRPr lang="en-US" altLang="en-US"/>
          </a:p>
        </p:txBody>
      </p:sp>
    </p:spTree>
    <p:extLst>
      <p:ext uri="{BB962C8B-B14F-4D97-AF65-F5344CB8AC3E}">
        <p14:creationId xmlns:p14="http://schemas.microsoft.com/office/powerpoint/2010/main" val="7791975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6916749C-18BF-48FE-8A3C-59ADCFAD9E4A}"/>
              </a:ext>
            </a:extLst>
          </p:cNvPr>
          <p:cNvSpPr>
            <a:spLocks noGrp="1"/>
          </p:cNvSpPr>
          <p:nvPr>
            <p:ph type="dt" sz="half" idx="10"/>
          </p:nvPr>
        </p:nvSpPr>
        <p:spPr/>
        <p:txBody>
          <a:bodyPr/>
          <a:lstStyle>
            <a:lvl1pPr>
              <a:defRPr/>
            </a:lvl1pPr>
          </a:lstStyle>
          <a:p>
            <a:pPr>
              <a:defRPr/>
            </a:pPr>
            <a:fld id="{1AF6CC98-713D-4111-B2FE-3D63E890C5D9}" type="datetime1">
              <a:rPr lang="en-US"/>
              <a:pPr>
                <a:defRPr/>
              </a:pPr>
              <a:t>6/14/2026</a:t>
            </a:fld>
            <a:endParaRPr lang="en-US"/>
          </a:p>
        </p:txBody>
      </p:sp>
      <p:sp>
        <p:nvSpPr>
          <p:cNvPr id="8" name="Footer Placeholder 4">
            <a:extLst>
              <a:ext uri="{FF2B5EF4-FFF2-40B4-BE49-F238E27FC236}">
                <a16:creationId xmlns:a16="http://schemas.microsoft.com/office/drawing/2014/main" id="{EBCF58F3-4B2E-46A4-B066-CA373CD7ABE2}"/>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BD6E3B31-10EA-4E3C-AC6D-A2B42B3730E7}"/>
              </a:ext>
            </a:extLst>
          </p:cNvPr>
          <p:cNvSpPr>
            <a:spLocks noGrp="1"/>
          </p:cNvSpPr>
          <p:nvPr>
            <p:ph type="sldNum" sz="quarter" idx="12"/>
          </p:nvPr>
        </p:nvSpPr>
        <p:spPr/>
        <p:txBody>
          <a:bodyPr/>
          <a:lstStyle>
            <a:lvl1pPr>
              <a:defRPr/>
            </a:lvl1pPr>
          </a:lstStyle>
          <a:p>
            <a:pPr>
              <a:defRPr/>
            </a:pPr>
            <a:fld id="{77CA4D73-F60C-440E-93E3-012DEC5B270C}" type="slidenum">
              <a:rPr lang="en-US" altLang="en-US"/>
              <a:pPr>
                <a:defRPr/>
              </a:pPr>
              <a:t>‹#›</a:t>
            </a:fld>
            <a:endParaRPr lang="en-US" altLang="en-US"/>
          </a:p>
        </p:txBody>
      </p:sp>
    </p:spTree>
    <p:extLst>
      <p:ext uri="{BB962C8B-B14F-4D97-AF65-F5344CB8AC3E}">
        <p14:creationId xmlns:p14="http://schemas.microsoft.com/office/powerpoint/2010/main" val="25952004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2AC161EB-7B9A-4DED-B2CC-7A2CDB8689F6}"/>
              </a:ext>
            </a:extLst>
          </p:cNvPr>
          <p:cNvSpPr>
            <a:spLocks noGrp="1"/>
          </p:cNvSpPr>
          <p:nvPr>
            <p:ph type="dt" sz="half" idx="10"/>
          </p:nvPr>
        </p:nvSpPr>
        <p:spPr/>
        <p:txBody>
          <a:bodyPr/>
          <a:lstStyle>
            <a:lvl1pPr>
              <a:defRPr/>
            </a:lvl1pPr>
          </a:lstStyle>
          <a:p>
            <a:pPr>
              <a:defRPr/>
            </a:pPr>
            <a:fld id="{AD613DD9-E229-4AA9-A02A-63C2F5BF25D2}" type="datetime1">
              <a:rPr lang="en-US"/>
              <a:pPr>
                <a:defRPr/>
              </a:pPr>
              <a:t>6/14/2026</a:t>
            </a:fld>
            <a:endParaRPr lang="en-US"/>
          </a:p>
        </p:txBody>
      </p:sp>
      <p:sp>
        <p:nvSpPr>
          <p:cNvPr id="4" name="Footer Placeholder 4">
            <a:extLst>
              <a:ext uri="{FF2B5EF4-FFF2-40B4-BE49-F238E27FC236}">
                <a16:creationId xmlns:a16="http://schemas.microsoft.com/office/drawing/2014/main" id="{F88B699F-DC4E-404A-9195-DDD69450C3B6}"/>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D25A9CC8-E29C-4199-A222-1CD4739703FD}"/>
              </a:ext>
            </a:extLst>
          </p:cNvPr>
          <p:cNvSpPr>
            <a:spLocks noGrp="1"/>
          </p:cNvSpPr>
          <p:nvPr>
            <p:ph type="sldNum" sz="quarter" idx="12"/>
          </p:nvPr>
        </p:nvSpPr>
        <p:spPr/>
        <p:txBody>
          <a:bodyPr/>
          <a:lstStyle>
            <a:lvl1pPr>
              <a:defRPr/>
            </a:lvl1pPr>
          </a:lstStyle>
          <a:p>
            <a:pPr>
              <a:defRPr/>
            </a:pPr>
            <a:fld id="{811C2B2B-3B11-4F3E-AC7E-1C470D068689}" type="slidenum">
              <a:rPr lang="en-US" altLang="en-US"/>
              <a:pPr>
                <a:defRPr/>
              </a:pPr>
              <a:t>‹#›</a:t>
            </a:fld>
            <a:endParaRPr lang="en-US" altLang="en-US"/>
          </a:p>
        </p:txBody>
      </p:sp>
    </p:spTree>
    <p:extLst>
      <p:ext uri="{BB962C8B-B14F-4D97-AF65-F5344CB8AC3E}">
        <p14:creationId xmlns:p14="http://schemas.microsoft.com/office/powerpoint/2010/main" val="30514998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DC4F2A25-AFF8-4894-8262-2EDCB480C246}"/>
              </a:ext>
            </a:extLst>
          </p:cNvPr>
          <p:cNvSpPr>
            <a:spLocks noGrp="1"/>
          </p:cNvSpPr>
          <p:nvPr>
            <p:ph type="dt" sz="half" idx="10"/>
          </p:nvPr>
        </p:nvSpPr>
        <p:spPr/>
        <p:txBody>
          <a:bodyPr/>
          <a:lstStyle>
            <a:lvl1pPr>
              <a:defRPr/>
            </a:lvl1pPr>
          </a:lstStyle>
          <a:p>
            <a:pPr>
              <a:defRPr/>
            </a:pPr>
            <a:fld id="{CE4232AB-25B5-4749-8F7C-DA579E56FEA4}" type="datetime1">
              <a:rPr lang="en-US"/>
              <a:pPr>
                <a:defRPr/>
              </a:pPr>
              <a:t>6/14/2026</a:t>
            </a:fld>
            <a:endParaRPr lang="en-US"/>
          </a:p>
        </p:txBody>
      </p:sp>
      <p:sp>
        <p:nvSpPr>
          <p:cNvPr id="3" name="Footer Placeholder 4">
            <a:extLst>
              <a:ext uri="{FF2B5EF4-FFF2-40B4-BE49-F238E27FC236}">
                <a16:creationId xmlns:a16="http://schemas.microsoft.com/office/drawing/2014/main" id="{39214CB8-1D0B-485F-8216-F8C88322076F}"/>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9DB0EFC4-D4FC-4A4A-ABB7-F8B38B63C092}"/>
              </a:ext>
            </a:extLst>
          </p:cNvPr>
          <p:cNvSpPr>
            <a:spLocks noGrp="1"/>
          </p:cNvSpPr>
          <p:nvPr>
            <p:ph type="sldNum" sz="quarter" idx="12"/>
          </p:nvPr>
        </p:nvSpPr>
        <p:spPr/>
        <p:txBody>
          <a:bodyPr/>
          <a:lstStyle>
            <a:lvl1pPr>
              <a:defRPr/>
            </a:lvl1pPr>
          </a:lstStyle>
          <a:p>
            <a:pPr>
              <a:defRPr/>
            </a:pPr>
            <a:fld id="{8B935964-74FD-49DD-A88E-61BE6975745F}" type="slidenum">
              <a:rPr lang="en-US" altLang="en-US"/>
              <a:pPr>
                <a:defRPr/>
              </a:pPr>
              <a:t>‹#›</a:t>
            </a:fld>
            <a:endParaRPr lang="en-US" altLang="en-US"/>
          </a:p>
        </p:txBody>
      </p:sp>
    </p:spTree>
    <p:extLst>
      <p:ext uri="{BB962C8B-B14F-4D97-AF65-F5344CB8AC3E}">
        <p14:creationId xmlns:p14="http://schemas.microsoft.com/office/powerpoint/2010/main" val="2970915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C2C43CD0-CEA4-471E-81BE-DD34DC7E7E53}"/>
              </a:ext>
            </a:extLst>
          </p:cNvPr>
          <p:cNvSpPr>
            <a:spLocks noGrp="1"/>
          </p:cNvSpPr>
          <p:nvPr>
            <p:ph type="dt" sz="half" idx="10"/>
          </p:nvPr>
        </p:nvSpPr>
        <p:spPr/>
        <p:txBody>
          <a:bodyPr/>
          <a:lstStyle>
            <a:lvl1pPr>
              <a:defRPr/>
            </a:lvl1pPr>
          </a:lstStyle>
          <a:p>
            <a:pPr>
              <a:defRPr/>
            </a:pPr>
            <a:fld id="{5D503A79-4993-4327-844E-9966A046CEB7}" type="datetime1">
              <a:rPr lang="en-US"/>
              <a:pPr>
                <a:defRPr/>
              </a:pPr>
              <a:t>6/14/2026</a:t>
            </a:fld>
            <a:endParaRPr lang="en-US"/>
          </a:p>
        </p:txBody>
      </p:sp>
      <p:sp>
        <p:nvSpPr>
          <p:cNvPr id="6" name="Footer Placeholder 4">
            <a:extLst>
              <a:ext uri="{FF2B5EF4-FFF2-40B4-BE49-F238E27FC236}">
                <a16:creationId xmlns:a16="http://schemas.microsoft.com/office/drawing/2014/main" id="{AD2A6082-F6FD-45D3-B7CF-8D2C01B00E1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066BA9CE-22DD-44BD-9BCC-925EF3BC77B7}"/>
              </a:ext>
            </a:extLst>
          </p:cNvPr>
          <p:cNvSpPr>
            <a:spLocks noGrp="1"/>
          </p:cNvSpPr>
          <p:nvPr>
            <p:ph type="sldNum" sz="quarter" idx="12"/>
          </p:nvPr>
        </p:nvSpPr>
        <p:spPr/>
        <p:txBody>
          <a:bodyPr/>
          <a:lstStyle>
            <a:lvl1pPr>
              <a:defRPr/>
            </a:lvl1pPr>
          </a:lstStyle>
          <a:p>
            <a:pPr>
              <a:defRPr/>
            </a:pPr>
            <a:fld id="{3B19C334-597B-49EB-BFBE-C854CFA8678C}" type="slidenum">
              <a:rPr lang="en-US" altLang="en-US"/>
              <a:pPr>
                <a:defRPr/>
              </a:pPr>
              <a:t>‹#›</a:t>
            </a:fld>
            <a:endParaRPr lang="en-US" altLang="en-US"/>
          </a:p>
        </p:txBody>
      </p:sp>
    </p:spTree>
    <p:extLst>
      <p:ext uri="{BB962C8B-B14F-4D97-AF65-F5344CB8AC3E}">
        <p14:creationId xmlns:p14="http://schemas.microsoft.com/office/powerpoint/2010/main" val="1351394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3F33BC50-C44C-4424-B200-B1D0AE19816C}"/>
              </a:ext>
            </a:extLst>
          </p:cNvPr>
          <p:cNvSpPr>
            <a:spLocks noGrp="1"/>
          </p:cNvSpPr>
          <p:nvPr>
            <p:ph type="dt" sz="half" idx="10"/>
          </p:nvPr>
        </p:nvSpPr>
        <p:spPr/>
        <p:txBody>
          <a:bodyPr/>
          <a:lstStyle>
            <a:lvl1pPr>
              <a:defRPr/>
            </a:lvl1pPr>
          </a:lstStyle>
          <a:p>
            <a:pPr>
              <a:defRPr/>
            </a:pPr>
            <a:fld id="{8E2F45A4-FF06-402D-9BF2-97C4A9066CB9}" type="datetime1">
              <a:rPr lang="en-US"/>
              <a:pPr>
                <a:defRPr/>
              </a:pPr>
              <a:t>6/14/2026</a:t>
            </a:fld>
            <a:endParaRPr lang="en-US"/>
          </a:p>
        </p:txBody>
      </p:sp>
      <p:sp>
        <p:nvSpPr>
          <p:cNvPr id="6" name="Footer Placeholder 4">
            <a:extLst>
              <a:ext uri="{FF2B5EF4-FFF2-40B4-BE49-F238E27FC236}">
                <a16:creationId xmlns:a16="http://schemas.microsoft.com/office/drawing/2014/main" id="{632DB6DC-ECC8-4701-B2FF-CC2D714849E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9CD468CE-9765-45FD-BDF2-C84AA8FC9753}"/>
              </a:ext>
            </a:extLst>
          </p:cNvPr>
          <p:cNvSpPr>
            <a:spLocks noGrp="1"/>
          </p:cNvSpPr>
          <p:nvPr>
            <p:ph type="sldNum" sz="quarter" idx="12"/>
          </p:nvPr>
        </p:nvSpPr>
        <p:spPr/>
        <p:txBody>
          <a:bodyPr/>
          <a:lstStyle>
            <a:lvl1pPr>
              <a:defRPr/>
            </a:lvl1pPr>
          </a:lstStyle>
          <a:p>
            <a:pPr>
              <a:defRPr/>
            </a:pPr>
            <a:fld id="{3B23AAA0-3C81-4D50-A004-B208CF0044EB}" type="slidenum">
              <a:rPr lang="en-US" altLang="en-US"/>
              <a:pPr>
                <a:defRPr/>
              </a:pPr>
              <a:t>‹#›</a:t>
            </a:fld>
            <a:endParaRPr lang="en-US" altLang="en-US"/>
          </a:p>
        </p:txBody>
      </p:sp>
    </p:spTree>
    <p:extLst>
      <p:ext uri="{BB962C8B-B14F-4D97-AF65-F5344CB8AC3E}">
        <p14:creationId xmlns:p14="http://schemas.microsoft.com/office/powerpoint/2010/main" val="14098959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170" name="Title Placeholder 1">
            <a:extLst>
              <a:ext uri="{FF2B5EF4-FFF2-40B4-BE49-F238E27FC236}">
                <a16:creationId xmlns:a16="http://schemas.microsoft.com/office/drawing/2014/main" id="{72DBEFF4-EA75-4B0F-B08D-8EE1C4C74150}"/>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7171" name="Text Placeholder 2">
            <a:extLst>
              <a:ext uri="{FF2B5EF4-FFF2-40B4-BE49-F238E27FC236}">
                <a16:creationId xmlns:a16="http://schemas.microsoft.com/office/drawing/2014/main" id="{D334935C-DC33-49C7-A87B-6DF672008547}"/>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AAA58CFB-F10E-46B1-9998-1821AF5A0BE0}"/>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prstClr val="black">
                    <a:tint val="75000"/>
                  </a:prstClr>
                </a:solidFill>
                <a:latin typeface="+mn-lt"/>
              </a:defRPr>
            </a:lvl1pPr>
          </a:lstStyle>
          <a:p>
            <a:pPr>
              <a:defRPr/>
            </a:pPr>
            <a:fld id="{FD1FEF7B-61E1-456A-A82C-40901A8BB5CE}" type="datetime1">
              <a:rPr lang="en-US"/>
              <a:pPr>
                <a:defRPr/>
              </a:pPr>
              <a:t>6/14/2026</a:t>
            </a:fld>
            <a:endParaRPr lang="en-US"/>
          </a:p>
        </p:txBody>
      </p:sp>
      <p:sp>
        <p:nvSpPr>
          <p:cNvPr id="5" name="Footer Placeholder 4">
            <a:extLst>
              <a:ext uri="{FF2B5EF4-FFF2-40B4-BE49-F238E27FC236}">
                <a16:creationId xmlns:a16="http://schemas.microsoft.com/office/drawing/2014/main" id="{5ADA4005-53F5-437C-B30E-FB8253474B68}"/>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prstClr val="black">
                    <a:tint val="75000"/>
                  </a:prst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id="{C1457264-7802-45E4-833D-91E013BCF316}"/>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82252FA8-32CF-42B2-A90F-16AA4833DC4B}" type="slidenum">
              <a:rPr lang="en-US" altLang="en-US"/>
              <a:pPr>
                <a:defRPr/>
              </a:pPr>
              <a:t>‹#›</a:t>
            </a:fld>
            <a:endParaRPr lang="en-US" altLang="en-US"/>
          </a:p>
        </p:txBody>
      </p:sp>
    </p:spTree>
    <p:extLst>
      <p:ext uri="{BB962C8B-B14F-4D97-AF65-F5344CB8AC3E}">
        <p14:creationId xmlns:p14="http://schemas.microsoft.com/office/powerpoint/2010/main" val="923265358"/>
      </p:ext>
    </p:extLst>
  </p:cSld>
  <p:clrMap bg1="lt1" tx1="dk1" bg2="lt2" tx2="dk2" accent1="accent1" accent2="accent2" accent3="accent3" accent4="accent4" accent5="accent5" accent6="accent6" hlink="hlink" folHlink="folHlink"/>
  <p:sldLayoutIdLst>
    <p:sldLayoutId id="2147483840" r:id="rId1"/>
    <p:sldLayoutId id="2147483841" r:id="rId2"/>
    <p:sldLayoutId id="2147483842" r:id="rId3"/>
    <p:sldLayoutId id="2147483843" r:id="rId4"/>
    <p:sldLayoutId id="2147483844" r:id="rId5"/>
    <p:sldLayoutId id="2147483845" r:id="rId6"/>
    <p:sldLayoutId id="2147483846" r:id="rId7"/>
    <p:sldLayoutId id="2147483847" r:id="rId8"/>
    <p:sldLayoutId id="2147483848" r:id="rId9"/>
    <p:sldLayoutId id="2147483849" r:id="rId10"/>
    <p:sldLayoutId id="2147483850" r:id="rId11"/>
  </p:sldLayoutIdLst>
  <p:hf sldNum="0"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2pPr>
      <a:lvl3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3pPr>
      <a:lvl4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4pPr>
      <a:lvl5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2026/6/14</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214679359"/>
      </p:ext>
    </p:extLst>
  </p:cSld>
  <p:clrMap bg1="lt1" tx1="dk1" bg2="lt2" tx2="dk2" accent1="accent1" accent2="accent2" accent3="accent3" accent4="accent4" accent5="accent5" accent6="accent6" hlink="hlink" folHlink="folHlink"/>
  <p:sldLayoutIdLst>
    <p:sldLayoutId id="2147487416" r:id="rId1"/>
    <p:sldLayoutId id="2147487417" r:id="rId2"/>
    <p:sldLayoutId id="2147487418" r:id="rId3"/>
    <p:sldLayoutId id="2147487419" r:id="rId4"/>
    <p:sldLayoutId id="2147487420" r:id="rId5"/>
    <p:sldLayoutId id="2147487421" r:id="rId6"/>
    <p:sldLayoutId id="2147487422" r:id="rId7"/>
    <p:sldLayoutId id="2147487423" r:id="rId8"/>
    <p:sldLayoutId id="2147487424" r:id="rId9"/>
    <p:sldLayoutId id="2147487425" r:id="rId10"/>
    <p:sldLayoutId id="214748742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33004" y="681644"/>
            <a:ext cx="8894617" cy="3574472"/>
          </a:xfrm>
        </p:spPr>
        <p:txBody>
          <a:bodyPr>
            <a:normAutofit/>
          </a:bodyPr>
          <a:lstStyle/>
          <a:p>
            <a:r>
              <a:rPr lang="zh-CN" altLang="en-US" sz="4600" b="1" dirty="0">
                <a:solidFill>
                  <a:srgbClr val="FFFF00"/>
                </a:solidFill>
                <a:latin typeface="微软雅黑" panose="020B0503020204020204" pitchFamily="34" charset="-122"/>
                <a:ea typeface="微软雅黑" panose="020B0503020204020204" pitchFamily="34" charset="-122"/>
              </a:rPr>
              <a:t>回到原点 </a:t>
            </a:r>
            <a:br>
              <a:rPr lang="en-US" altLang="zh-CN" sz="4600" b="1" dirty="0">
                <a:solidFill>
                  <a:srgbClr val="FFFF00"/>
                </a:solidFill>
                <a:latin typeface="微软雅黑" panose="020B0503020204020204" pitchFamily="34" charset="-122"/>
                <a:ea typeface="微软雅黑" panose="020B0503020204020204" pitchFamily="34" charset="-122"/>
              </a:rPr>
            </a:br>
            <a:r>
              <a:rPr lang="en-US" altLang="zh-CN" sz="4600" b="1" dirty="0">
                <a:solidFill>
                  <a:schemeClr val="bg1"/>
                </a:solidFill>
                <a:latin typeface="微软雅黑" panose="020B0503020204020204" pitchFamily="34" charset="-122"/>
                <a:ea typeface="微软雅黑" panose="020B0503020204020204" pitchFamily="34" charset="-122"/>
              </a:rPr>
              <a:t>Back to The Core</a:t>
            </a:r>
            <a:endParaRPr lang="zh-CN" altLang="en-US" sz="4600" b="1" dirty="0">
              <a:solidFill>
                <a:schemeClr val="bg1"/>
              </a:solidFill>
            </a:endParaRPr>
          </a:p>
        </p:txBody>
      </p:sp>
      <p:sp>
        <p:nvSpPr>
          <p:cNvPr id="3" name="副标题 2"/>
          <p:cNvSpPr>
            <a:spLocks noGrp="1"/>
          </p:cNvSpPr>
          <p:nvPr>
            <p:ph type="subTitle" idx="1"/>
          </p:nvPr>
        </p:nvSpPr>
        <p:spPr>
          <a:xfrm>
            <a:off x="983511" y="5202238"/>
            <a:ext cx="6858000" cy="1655762"/>
          </a:xfrm>
        </p:spPr>
        <p:txBody>
          <a:bodyPr/>
          <a:lstStyle/>
          <a:p>
            <a:r>
              <a:rPr lang="en-US" altLang="zh-CN" b="1" dirty="0">
                <a:solidFill>
                  <a:schemeClr val="bg1"/>
                </a:solidFill>
              </a:rPr>
              <a:t>Boise Chinese Christian Church </a:t>
            </a:r>
          </a:p>
          <a:p>
            <a:r>
              <a:rPr lang="en-US" altLang="zh-CN" b="1" dirty="0">
                <a:solidFill>
                  <a:schemeClr val="bg1"/>
                </a:solidFill>
              </a:rPr>
              <a:t>6/14/2025</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路加福音</a:t>
            </a:r>
            <a:r>
              <a:rPr lang="zh-CN" altLang="en-US" sz="3400" b="1" u="sng" dirty="0">
                <a:solidFill>
                  <a:schemeClr val="bg1"/>
                </a:solidFill>
                <a:ea typeface="微软雅黑" panose="020B0503020204020204" pitchFamily="34" charset="-122"/>
              </a:rPr>
              <a:t> </a:t>
            </a:r>
            <a:r>
              <a:rPr lang="en-US" altLang="zh-CN" sz="3400" b="1" u="sng" dirty="0">
                <a:solidFill>
                  <a:schemeClr val="bg1"/>
                </a:solidFill>
                <a:ea typeface="微软雅黑" panose="020B0503020204020204" pitchFamily="34" charset="-122"/>
              </a:rPr>
              <a:t>Luke 24】</a:t>
            </a:r>
          </a:p>
          <a:p>
            <a:pPr algn="l">
              <a:lnSpc>
                <a:spcPct val="112000"/>
              </a:lnSpc>
            </a:pPr>
            <a:r>
              <a:rPr lang="en-US" altLang="zh-CN" sz="3400" b="1" dirty="0">
                <a:solidFill>
                  <a:srgbClr val="FFFF00"/>
                </a:solidFill>
                <a:ea typeface="微软雅黑" panose="020B0503020204020204" pitchFamily="34" charset="-122"/>
              </a:rPr>
              <a:t>26 </a:t>
            </a:r>
            <a:r>
              <a:rPr lang="zh-CN" altLang="en-US" sz="3400" b="1" dirty="0">
                <a:solidFill>
                  <a:srgbClr val="FFFF00"/>
                </a:solidFill>
                <a:ea typeface="微软雅黑" panose="020B0503020204020204" pitchFamily="34" charset="-122"/>
              </a:rPr>
              <a:t>基督这样受害，又进入祂的荣耀，岂不是应当的吗？” </a:t>
            </a:r>
          </a:p>
          <a:p>
            <a:pPr algn="l">
              <a:lnSpc>
                <a:spcPct val="112000"/>
              </a:lnSpc>
            </a:pPr>
            <a:r>
              <a:rPr lang="en-US" altLang="zh-CN" sz="3400" b="1" dirty="0">
                <a:solidFill>
                  <a:schemeClr val="bg1"/>
                </a:solidFill>
                <a:ea typeface="微软雅黑" panose="020B0503020204020204" pitchFamily="34" charset="-122"/>
              </a:rPr>
              <a:t>Ought not the Christ to have suffered these things and to enter into His glory?”</a:t>
            </a:r>
          </a:p>
          <a:p>
            <a:pPr algn="l">
              <a:lnSpc>
                <a:spcPct val="112000"/>
              </a:lnSpc>
            </a:pPr>
            <a:r>
              <a:rPr lang="en-US" altLang="zh-CN" sz="3400" b="1" dirty="0">
                <a:solidFill>
                  <a:srgbClr val="FFFF00"/>
                </a:solidFill>
                <a:ea typeface="微软雅黑" panose="020B0503020204020204" pitchFamily="34" charset="-122"/>
              </a:rPr>
              <a:t>27 </a:t>
            </a:r>
            <a:r>
              <a:rPr lang="zh-CN" altLang="en-US" sz="3400" b="1" dirty="0">
                <a:solidFill>
                  <a:srgbClr val="FFFF00"/>
                </a:solidFill>
                <a:ea typeface="微软雅黑" panose="020B0503020204020204" pitchFamily="34" charset="-122"/>
              </a:rPr>
              <a:t>于是从摩西和众先知起，凡经上所指着自己的话，都给他们讲解明白了。</a:t>
            </a:r>
          </a:p>
          <a:p>
            <a:pPr algn="l">
              <a:lnSpc>
                <a:spcPct val="112000"/>
              </a:lnSpc>
            </a:pPr>
            <a:r>
              <a:rPr lang="en-US" altLang="zh-CN" sz="3400" b="1" dirty="0">
                <a:solidFill>
                  <a:schemeClr val="bg1"/>
                </a:solidFill>
                <a:ea typeface="微软雅黑" panose="020B0503020204020204" pitchFamily="34" charset="-122"/>
              </a:rPr>
              <a:t>And beginning at Moses and all the Prophets, He expounded to them in all the Scriptures the things concerning Himself.</a:t>
            </a:r>
          </a:p>
        </p:txBody>
      </p:sp>
    </p:spTree>
    <p:extLst>
      <p:ext uri="{BB962C8B-B14F-4D97-AF65-F5344CB8AC3E}">
        <p14:creationId xmlns:p14="http://schemas.microsoft.com/office/powerpoint/2010/main" val="1053301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路加福音</a:t>
            </a:r>
            <a:r>
              <a:rPr lang="zh-CN" altLang="en-US" sz="3400" b="1" u="sng" dirty="0">
                <a:solidFill>
                  <a:schemeClr val="bg1"/>
                </a:solidFill>
                <a:ea typeface="微软雅黑" panose="020B0503020204020204" pitchFamily="34" charset="-122"/>
              </a:rPr>
              <a:t> </a:t>
            </a:r>
            <a:r>
              <a:rPr lang="en-US" altLang="zh-CN" sz="3400" b="1" u="sng" dirty="0">
                <a:solidFill>
                  <a:schemeClr val="bg1"/>
                </a:solidFill>
                <a:ea typeface="微软雅黑" panose="020B0503020204020204" pitchFamily="34" charset="-122"/>
              </a:rPr>
              <a:t>Luke 24】</a:t>
            </a:r>
          </a:p>
          <a:p>
            <a:pPr algn="l">
              <a:lnSpc>
                <a:spcPct val="112000"/>
              </a:lnSpc>
            </a:pPr>
            <a:r>
              <a:rPr lang="en-US" altLang="zh-CN" sz="3400" b="1" dirty="0">
                <a:solidFill>
                  <a:srgbClr val="FFFF00"/>
                </a:solidFill>
                <a:ea typeface="微软雅黑" panose="020B0503020204020204" pitchFamily="34" charset="-122"/>
              </a:rPr>
              <a:t>32 </a:t>
            </a:r>
            <a:r>
              <a:rPr lang="zh-CN" altLang="en-US" sz="3400" b="1" dirty="0">
                <a:solidFill>
                  <a:srgbClr val="FFFF00"/>
                </a:solidFill>
                <a:ea typeface="微软雅黑" panose="020B0503020204020204" pitchFamily="34" charset="-122"/>
              </a:rPr>
              <a:t>他们彼此说：“在路上，祂和我们说话、给我们讲解圣经的时候，我们的心岂不是火热的吗？” </a:t>
            </a:r>
          </a:p>
          <a:p>
            <a:pPr algn="l">
              <a:lnSpc>
                <a:spcPct val="112000"/>
              </a:lnSpc>
            </a:pPr>
            <a:r>
              <a:rPr lang="en-US" altLang="zh-CN" sz="3400" b="1" dirty="0">
                <a:solidFill>
                  <a:schemeClr val="bg1"/>
                </a:solidFill>
                <a:ea typeface="微软雅黑" panose="020B0503020204020204" pitchFamily="34" charset="-122"/>
              </a:rPr>
              <a:t>And they said to one another, “Did not our heart burn within us while He talked with us on the road, and while He opened the Scriptures to us?”</a:t>
            </a:r>
          </a:p>
          <a:p>
            <a:pPr algn="l">
              <a:lnSpc>
                <a:spcPct val="112000"/>
              </a:lnSpc>
            </a:pP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5416871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马太福音</a:t>
            </a:r>
            <a:r>
              <a:rPr lang="zh-CN" altLang="en-US" sz="3400" b="1" u="sng" dirty="0">
                <a:solidFill>
                  <a:schemeClr val="bg1"/>
                </a:solidFill>
                <a:ea typeface="微软雅黑" panose="020B0503020204020204" pitchFamily="34" charset="-122"/>
              </a:rPr>
              <a:t> </a:t>
            </a:r>
            <a:r>
              <a:rPr lang="en-US" altLang="zh-CN" sz="3400" b="1" u="sng" dirty="0">
                <a:solidFill>
                  <a:schemeClr val="bg1"/>
                </a:solidFill>
                <a:ea typeface="微软雅黑" panose="020B0503020204020204" pitchFamily="34" charset="-122"/>
              </a:rPr>
              <a:t>Matthew 23:13】</a:t>
            </a:r>
          </a:p>
          <a:p>
            <a:pPr algn="l">
              <a:lnSpc>
                <a:spcPct val="112000"/>
              </a:lnSpc>
            </a:pPr>
            <a:r>
              <a:rPr lang="en-US" altLang="zh-CN" sz="3400" b="1" dirty="0">
                <a:solidFill>
                  <a:srgbClr val="FFFF00"/>
                </a:solidFill>
                <a:ea typeface="微软雅黑" panose="020B0503020204020204" pitchFamily="34" charset="-122"/>
              </a:rPr>
              <a:t>“</a:t>
            </a:r>
            <a:r>
              <a:rPr lang="zh-CN" altLang="en-US" sz="3400" b="1" dirty="0">
                <a:solidFill>
                  <a:srgbClr val="FFFF00"/>
                </a:solidFill>
                <a:ea typeface="微软雅黑" panose="020B0503020204020204" pitchFamily="34" charset="-122"/>
              </a:rPr>
              <a:t>你们这假冒为善的文士和法利赛人有祸了！因为你们正当人前，把天国的门关了，自己不进去，正要进去的人，你们也不容他们进去。</a:t>
            </a:r>
          </a:p>
          <a:p>
            <a:pPr algn="l">
              <a:lnSpc>
                <a:spcPct val="112000"/>
              </a:lnSpc>
            </a:pPr>
            <a:r>
              <a:rPr lang="zh-CN" altLang="en-US" sz="3400" b="1" dirty="0">
                <a:solidFill>
                  <a:schemeClr val="bg1"/>
                </a:solidFill>
                <a:ea typeface="微软雅黑" panose="020B0503020204020204" pitchFamily="34" charset="-122"/>
              </a:rPr>
              <a:t>“</a:t>
            </a:r>
            <a:r>
              <a:rPr lang="en-US" altLang="zh-CN" sz="3400" b="1" dirty="0">
                <a:solidFill>
                  <a:schemeClr val="bg1"/>
                </a:solidFill>
                <a:ea typeface="微软雅黑" panose="020B0503020204020204" pitchFamily="34" charset="-122"/>
              </a:rPr>
              <a:t>But woe to you, scribes and Pharisees, hypocrites! For you shut up the kingdom of heaven against men; for you neither go in yourselves, nor do you allow those who are entering to go in.</a:t>
            </a:r>
            <a:endParaRPr lang="en-US" altLang="zh-CN" sz="3400" b="1" u="sng"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1338125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罗马书</a:t>
            </a:r>
            <a:r>
              <a:rPr lang="zh-CN" altLang="en-US" sz="3400" b="1" u="sng" dirty="0">
                <a:solidFill>
                  <a:schemeClr val="bg1"/>
                </a:solidFill>
                <a:ea typeface="微软雅黑" panose="020B0503020204020204" pitchFamily="34" charset="-122"/>
              </a:rPr>
              <a:t> </a:t>
            </a:r>
            <a:r>
              <a:rPr lang="en-US" altLang="zh-CN" sz="3400" b="1" u="sng" dirty="0">
                <a:solidFill>
                  <a:schemeClr val="bg1"/>
                </a:solidFill>
                <a:ea typeface="微软雅黑" panose="020B0503020204020204" pitchFamily="34" charset="-122"/>
              </a:rPr>
              <a:t>Romans 10:3】</a:t>
            </a:r>
          </a:p>
          <a:p>
            <a:pPr algn="l">
              <a:lnSpc>
                <a:spcPct val="112000"/>
              </a:lnSpc>
            </a:pPr>
            <a:r>
              <a:rPr lang="zh-CN" altLang="en-US" sz="3400" b="1" dirty="0">
                <a:solidFill>
                  <a:srgbClr val="FFFF00"/>
                </a:solidFill>
                <a:ea typeface="微软雅黑" panose="020B0503020204020204" pitchFamily="34" charset="-122"/>
              </a:rPr>
              <a:t>因为不知道　神的义，想要立自己的义，就不服　神的义了。</a:t>
            </a:r>
          </a:p>
          <a:p>
            <a:pPr algn="l">
              <a:lnSpc>
                <a:spcPct val="112000"/>
              </a:lnSpc>
            </a:pPr>
            <a:r>
              <a:rPr lang="en-US" altLang="zh-CN" sz="3400" b="1" dirty="0">
                <a:solidFill>
                  <a:schemeClr val="bg1"/>
                </a:solidFill>
                <a:ea typeface="微软雅黑" panose="020B0503020204020204" pitchFamily="34" charset="-122"/>
              </a:rPr>
              <a:t>For they being ignorant of God’s righteousness, and seeking to establish their own righteousness, have not submitted to the righteousness of God.</a:t>
            </a:r>
          </a:p>
        </p:txBody>
      </p:sp>
    </p:spTree>
    <p:extLst>
      <p:ext uri="{BB962C8B-B14F-4D97-AF65-F5344CB8AC3E}">
        <p14:creationId xmlns:p14="http://schemas.microsoft.com/office/powerpoint/2010/main" val="17035597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路加福音</a:t>
            </a:r>
            <a:r>
              <a:rPr lang="zh-CN" altLang="en-US" sz="3400" b="1" u="sng" dirty="0">
                <a:solidFill>
                  <a:schemeClr val="bg1"/>
                </a:solidFill>
                <a:ea typeface="微软雅黑" panose="020B0503020204020204" pitchFamily="34" charset="-122"/>
              </a:rPr>
              <a:t> </a:t>
            </a:r>
            <a:r>
              <a:rPr lang="en-US" altLang="zh-CN" sz="3400" b="1" u="sng" dirty="0">
                <a:solidFill>
                  <a:schemeClr val="bg1"/>
                </a:solidFill>
                <a:ea typeface="微软雅黑" panose="020B0503020204020204" pitchFamily="34" charset="-122"/>
              </a:rPr>
              <a:t>Luke 13:10-16】</a:t>
            </a:r>
          </a:p>
          <a:p>
            <a:pPr algn="l">
              <a:lnSpc>
                <a:spcPct val="112000"/>
              </a:lnSpc>
            </a:pPr>
            <a:r>
              <a:rPr lang="en-US" altLang="zh-CN" sz="3400" b="1" dirty="0">
                <a:solidFill>
                  <a:srgbClr val="FFFF00"/>
                </a:solidFill>
                <a:ea typeface="微软雅黑" panose="020B0503020204020204" pitchFamily="34" charset="-122"/>
              </a:rPr>
              <a:t>10 </a:t>
            </a:r>
            <a:r>
              <a:rPr lang="zh-CN" altLang="en-US" sz="3400" b="1" dirty="0">
                <a:solidFill>
                  <a:srgbClr val="FFFF00"/>
                </a:solidFill>
                <a:ea typeface="微软雅黑" panose="020B0503020204020204" pitchFamily="34" charset="-122"/>
              </a:rPr>
              <a:t>安息日，耶稣在会堂里教训人。</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Now He was teaching in one of the synagogues on the Sabbath.</a:t>
            </a:r>
          </a:p>
          <a:p>
            <a:pPr algn="l">
              <a:lnSpc>
                <a:spcPct val="112000"/>
              </a:lnSpc>
            </a:pPr>
            <a:r>
              <a:rPr lang="en-US" altLang="zh-CN" sz="3400" b="1" dirty="0">
                <a:solidFill>
                  <a:srgbClr val="FFFF00"/>
                </a:solidFill>
                <a:ea typeface="微软雅黑" panose="020B0503020204020204" pitchFamily="34" charset="-122"/>
              </a:rPr>
              <a:t>11 </a:t>
            </a:r>
            <a:r>
              <a:rPr lang="zh-CN" altLang="en-US" sz="3400" b="1" dirty="0">
                <a:solidFill>
                  <a:srgbClr val="FFFF00"/>
                </a:solidFill>
                <a:ea typeface="微软雅黑" panose="020B0503020204020204" pitchFamily="34" charset="-122"/>
              </a:rPr>
              <a:t>有一个女人被鬼附着，病了十八年，腰弯得一点直不起来。</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And behold, there was a woman who had a spirit of infirmity eighteen years, and was bent over and could in no way raise herself up.</a:t>
            </a:r>
            <a:endParaRPr lang="en-US" altLang="zh-CN" sz="3400" b="1" u="sng"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4444880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路加福音</a:t>
            </a:r>
            <a:r>
              <a:rPr lang="zh-CN" altLang="en-US" sz="3400" b="1" u="sng" dirty="0">
                <a:solidFill>
                  <a:schemeClr val="bg1"/>
                </a:solidFill>
                <a:ea typeface="微软雅黑" panose="020B0503020204020204" pitchFamily="34" charset="-122"/>
              </a:rPr>
              <a:t> </a:t>
            </a:r>
            <a:r>
              <a:rPr lang="en-US" altLang="zh-CN" sz="3400" b="1" u="sng" dirty="0">
                <a:solidFill>
                  <a:schemeClr val="bg1"/>
                </a:solidFill>
                <a:ea typeface="微软雅黑" panose="020B0503020204020204" pitchFamily="34" charset="-122"/>
              </a:rPr>
              <a:t>Luke 13:10-16】</a:t>
            </a:r>
          </a:p>
          <a:p>
            <a:pPr algn="l">
              <a:lnSpc>
                <a:spcPct val="112000"/>
              </a:lnSpc>
            </a:pPr>
            <a:r>
              <a:rPr lang="en-US" altLang="zh-CN" sz="3400" b="1" dirty="0">
                <a:solidFill>
                  <a:srgbClr val="FFFF00"/>
                </a:solidFill>
                <a:ea typeface="微软雅黑" panose="020B0503020204020204" pitchFamily="34" charset="-122"/>
              </a:rPr>
              <a:t>12 </a:t>
            </a:r>
            <a:r>
              <a:rPr lang="zh-CN" altLang="en-US" sz="3400" b="1" dirty="0">
                <a:solidFill>
                  <a:srgbClr val="FFFF00"/>
                </a:solidFill>
                <a:ea typeface="微软雅黑" panose="020B0503020204020204" pitchFamily="34" charset="-122"/>
              </a:rPr>
              <a:t>耶稣看见，便叫过她来，对她说：“女人，你脱离这病了！” </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But when Jesus saw her, He called her to Him and said to her, “Woman, you are loosed from your infirmity.”</a:t>
            </a:r>
          </a:p>
          <a:p>
            <a:pPr algn="l">
              <a:lnSpc>
                <a:spcPct val="112000"/>
              </a:lnSpc>
            </a:pPr>
            <a:r>
              <a:rPr lang="en-US" altLang="zh-CN" sz="3400" b="1" dirty="0">
                <a:solidFill>
                  <a:srgbClr val="FFFF00"/>
                </a:solidFill>
                <a:ea typeface="微软雅黑" panose="020B0503020204020204" pitchFamily="34" charset="-122"/>
              </a:rPr>
              <a:t>13 </a:t>
            </a:r>
            <a:r>
              <a:rPr lang="zh-CN" altLang="en-US" sz="3400" b="1" dirty="0">
                <a:solidFill>
                  <a:srgbClr val="FFFF00"/>
                </a:solidFill>
                <a:ea typeface="微软雅黑" panose="020B0503020204020204" pitchFamily="34" charset="-122"/>
              </a:rPr>
              <a:t>于是用两只手按着她，她立刻直起腰来，就归荣耀与　神。</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And He laid His hands on her, and immediately she was made straight, and glorified God.</a:t>
            </a:r>
            <a:endParaRPr lang="en-US" altLang="zh-CN" sz="3400" b="1" u="sng"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437451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路加福音</a:t>
            </a:r>
            <a:r>
              <a:rPr lang="zh-CN" altLang="en-US" sz="3400" b="1" u="sng" dirty="0">
                <a:solidFill>
                  <a:schemeClr val="bg1"/>
                </a:solidFill>
                <a:ea typeface="微软雅黑" panose="020B0503020204020204" pitchFamily="34" charset="-122"/>
              </a:rPr>
              <a:t> </a:t>
            </a:r>
            <a:r>
              <a:rPr lang="en-US" altLang="zh-CN" sz="3400" b="1" u="sng" dirty="0">
                <a:solidFill>
                  <a:schemeClr val="bg1"/>
                </a:solidFill>
                <a:ea typeface="微软雅黑" panose="020B0503020204020204" pitchFamily="34" charset="-122"/>
              </a:rPr>
              <a:t>Luke 13:10-16】</a:t>
            </a:r>
          </a:p>
          <a:p>
            <a:pPr algn="l">
              <a:lnSpc>
                <a:spcPct val="112000"/>
              </a:lnSpc>
            </a:pPr>
            <a:r>
              <a:rPr lang="en-US" altLang="zh-CN" sz="3400" b="1" dirty="0">
                <a:solidFill>
                  <a:srgbClr val="FFFF00"/>
                </a:solidFill>
                <a:ea typeface="微软雅黑" panose="020B0503020204020204" pitchFamily="34" charset="-122"/>
              </a:rPr>
              <a:t>14 </a:t>
            </a:r>
            <a:r>
              <a:rPr lang="zh-CN" altLang="en-US" sz="3400" b="1" dirty="0">
                <a:solidFill>
                  <a:srgbClr val="FFFF00"/>
                </a:solidFill>
                <a:ea typeface="微软雅黑" panose="020B0503020204020204" pitchFamily="34" charset="-122"/>
              </a:rPr>
              <a:t>管会堂的因为耶稣在安息日治病，就气忿忿地对众人说：“有六日应当作工，那六日之内可以来求医，在安息日却不可。” </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But the ruler of the synagogue answered with indignation, because Jesus had healed on the Sabbath; and he said to the crowd, “There are six days on which men ought to work; therefore come and be healed on them, and not on the Sabbath day.”</a:t>
            </a:r>
            <a:endParaRPr lang="en-US" altLang="zh-CN" sz="3400" b="1" u="sng"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4513240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路加福音</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Luke 13:10-16】</a:t>
            </a:r>
          </a:p>
          <a:p>
            <a:pPr algn="l">
              <a:lnSpc>
                <a:spcPct val="112000"/>
              </a:lnSpc>
            </a:pPr>
            <a:r>
              <a:rPr lang="en-US" altLang="zh-CN" sz="3200" b="1" dirty="0">
                <a:solidFill>
                  <a:srgbClr val="FFFF00"/>
                </a:solidFill>
                <a:ea typeface="微软雅黑" panose="020B0503020204020204" pitchFamily="34" charset="-122"/>
              </a:rPr>
              <a:t>15 </a:t>
            </a:r>
            <a:r>
              <a:rPr lang="zh-CN" altLang="en-US" sz="3200" b="1" dirty="0">
                <a:solidFill>
                  <a:srgbClr val="FFFF00"/>
                </a:solidFill>
                <a:ea typeface="微软雅黑" panose="020B0503020204020204" pitchFamily="34" charset="-122"/>
              </a:rPr>
              <a:t>主说：“假冒为善的人哪，难道你们各人在安息日不解开槽上的牛驴，牵去饮吗？</a:t>
            </a:r>
            <a:r>
              <a:rPr lang="en-US" altLang="zh-CN" sz="3200" b="1" dirty="0">
                <a:solidFill>
                  <a:schemeClr val="bg1"/>
                </a:solidFill>
                <a:ea typeface="微软雅黑" panose="020B0503020204020204" pitchFamily="34" charset="-122"/>
              </a:rPr>
              <a:t>The Lord then answered him and said, “Hypocrite! Does not each one of you on the Sabbath loose his ox or donkey from the stall, and lead it away to water it?</a:t>
            </a:r>
          </a:p>
          <a:p>
            <a:pPr algn="l">
              <a:lnSpc>
                <a:spcPct val="112000"/>
              </a:lnSpc>
            </a:pPr>
            <a:r>
              <a:rPr lang="en-US" altLang="zh-CN" sz="3200" b="1" dirty="0">
                <a:solidFill>
                  <a:srgbClr val="FFFF00"/>
                </a:solidFill>
                <a:ea typeface="微软雅黑" panose="020B0503020204020204" pitchFamily="34" charset="-122"/>
              </a:rPr>
              <a:t>16 </a:t>
            </a:r>
            <a:r>
              <a:rPr lang="zh-CN" altLang="en-US" sz="3200" b="1" dirty="0">
                <a:solidFill>
                  <a:srgbClr val="FFFF00"/>
                </a:solidFill>
                <a:ea typeface="微软雅黑" panose="020B0503020204020204" pitchFamily="34" charset="-122"/>
              </a:rPr>
              <a:t>况且这女人本是亚伯拉罕的后裔，被撒但捆绑了这十八年，不当在安息日解开她的绑吗？”</a:t>
            </a:r>
          </a:p>
          <a:p>
            <a:pPr algn="l">
              <a:lnSpc>
                <a:spcPct val="100000"/>
              </a:lnSpc>
            </a:pPr>
            <a:r>
              <a:rPr lang="en-US" altLang="zh-CN" sz="3200" b="1" dirty="0">
                <a:solidFill>
                  <a:schemeClr val="bg1"/>
                </a:solidFill>
                <a:ea typeface="微软雅黑" panose="020B0503020204020204" pitchFamily="34" charset="-122"/>
              </a:rPr>
              <a:t>So ought not this woman, being a daughter of Abraham, whom Satan has bound—think of it—for eighteen years, be loosed from this bond on the Sabbath?”</a:t>
            </a:r>
          </a:p>
          <a:p>
            <a:pPr algn="l">
              <a:lnSpc>
                <a:spcPct val="112000"/>
              </a:lnSpc>
            </a:pPr>
            <a:endParaRPr lang="en-US" altLang="zh-CN" sz="3400" b="1" u="sng"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8161872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马可福音</a:t>
            </a:r>
            <a:r>
              <a:rPr lang="zh-CN" altLang="en-US" sz="3400" b="1" u="sng" dirty="0">
                <a:solidFill>
                  <a:schemeClr val="bg1"/>
                </a:solidFill>
                <a:ea typeface="微软雅黑" panose="020B0503020204020204" pitchFamily="34" charset="-122"/>
              </a:rPr>
              <a:t> </a:t>
            </a:r>
            <a:r>
              <a:rPr lang="en-US" altLang="zh-CN" sz="3400" b="1" u="sng" dirty="0">
                <a:solidFill>
                  <a:schemeClr val="bg1"/>
                </a:solidFill>
                <a:ea typeface="微软雅黑" panose="020B0503020204020204" pitchFamily="34" charset="-122"/>
              </a:rPr>
              <a:t>Mark 2:23-27】</a:t>
            </a:r>
          </a:p>
          <a:p>
            <a:pPr algn="l">
              <a:lnSpc>
                <a:spcPct val="112000"/>
              </a:lnSpc>
            </a:pPr>
            <a:r>
              <a:rPr lang="en-US" altLang="zh-CN" sz="3400" b="1" dirty="0">
                <a:solidFill>
                  <a:srgbClr val="FFFF00"/>
                </a:solidFill>
                <a:ea typeface="微软雅黑" panose="020B0503020204020204" pitchFamily="34" charset="-122"/>
              </a:rPr>
              <a:t>23 </a:t>
            </a:r>
            <a:r>
              <a:rPr lang="zh-CN" altLang="en-US" sz="3400" b="1" dirty="0">
                <a:solidFill>
                  <a:srgbClr val="FFFF00"/>
                </a:solidFill>
                <a:ea typeface="微软雅黑" panose="020B0503020204020204" pitchFamily="34" charset="-122"/>
              </a:rPr>
              <a:t>耶稣当安息日从麦地经过。他门徒行路的时候掐了麦穗。</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Now it happened that He went through the </a:t>
            </a:r>
            <a:r>
              <a:rPr lang="en-US" altLang="zh-CN" sz="3400" b="1" dirty="0" err="1">
                <a:solidFill>
                  <a:schemeClr val="bg1"/>
                </a:solidFill>
                <a:ea typeface="微软雅黑" panose="020B0503020204020204" pitchFamily="34" charset="-122"/>
              </a:rPr>
              <a:t>grainfields</a:t>
            </a:r>
            <a:r>
              <a:rPr lang="en-US" altLang="zh-CN" sz="3400" b="1" dirty="0">
                <a:solidFill>
                  <a:schemeClr val="bg1"/>
                </a:solidFill>
                <a:ea typeface="微软雅黑" panose="020B0503020204020204" pitchFamily="34" charset="-122"/>
              </a:rPr>
              <a:t> on the Sabbath; and as they went His disciples began to pluck the heads of grain.</a:t>
            </a:r>
          </a:p>
          <a:p>
            <a:pPr algn="l">
              <a:lnSpc>
                <a:spcPct val="112000"/>
              </a:lnSpc>
            </a:pPr>
            <a:r>
              <a:rPr lang="en-US" altLang="zh-CN" sz="3400" b="1" dirty="0">
                <a:solidFill>
                  <a:srgbClr val="FFFF00"/>
                </a:solidFill>
                <a:ea typeface="微软雅黑" panose="020B0503020204020204" pitchFamily="34" charset="-122"/>
              </a:rPr>
              <a:t>24 </a:t>
            </a:r>
            <a:r>
              <a:rPr lang="zh-CN" altLang="en-US" sz="3400" b="1" dirty="0">
                <a:solidFill>
                  <a:srgbClr val="FFFF00"/>
                </a:solidFill>
                <a:ea typeface="微软雅黑" panose="020B0503020204020204" pitchFamily="34" charset="-122"/>
              </a:rPr>
              <a:t>法利赛人对耶稣说：“看哪，他们在安息日为什么作不可作的事呢？” </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And the Pharisees said to Him, “Look, why do they do what is not lawful on the Sabbath?”</a:t>
            </a:r>
          </a:p>
        </p:txBody>
      </p:sp>
    </p:spTree>
    <p:extLst>
      <p:ext uri="{BB962C8B-B14F-4D97-AF65-F5344CB8AC3E}">
        <p14:creationId xmlns:p14="http://schemas.microsoft.com/office/powerpoint/2010/main" val="30699263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马可福音</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Mark 2:23-27】</a:t>
            </a:r>
          </a:p>
          <a:p>
            <a:pPr algn="l">
              <a:lnSpc>
                <a:spcPct val="112000"/>
              </a:lnSpc>
            </a:pPr>
            <a:r>
              <a:rPr lang="en-US" altLang="zh-CN" sz="3200" b="1" dirty="0">
                <a:solidFill>
                  <a:srgbClr val="FFFF00"/>
                </a:solidFill>
                <a:ea typeface="微软雅黑" panose="020B0503020204020204" pitchFamily="34" charset="-122"/>
              </a:rPr>
              <a:t>25 </a:t>
            </a:r>
            <a:r>
              <a:rPr lang="zh-CN" altLang="en-US" sz="3200" b="1" dirty="0">
                <a:solidFill>
                  <a:srgbClr val="FFFF00"/>
                </a:solidFill>
                <a:ea typeface="微软雅黑" panose="020B0503020204020204" pitchFamily="34" charset="-122"/>
              </a:rPr>
              <a:t>耶稣对他们说：“经上记着大卫和跟从他的人缺乏、饥饿之时所作的事，你们没有念过吗？</a:t>
            </a:r>
            <a:endParaRPr lang="en-US" altLang="zh-CN" sz="3200" b="1" dirty="0">
              <a:solidFill>
                <a:srgbClr val="FFFF00"/>
              </a:solidFill>
              <a:ea typeface="微软雅黑" panose="020B0503020204020204" pitchFamily="34" charset="-122"/>
            </a:endParaRPr>
          </a:p>
          <a:p>
            <a:pPr algn="l">
              <a:lnSpc>
                <a:spcPct val="112000"/>
              </a:lnSpc>
            </a:pPr>
            <a:r>
              <a:rPr lang="en-US" altLang="zh-CN" sz="2900" b="1" dirty="0">
                <a:solidFill>
                  <a:schemeClr val="bg1"/>
                </a:solidFill>
                <a:ea typeface="微软雅黑" panose="020B0503020204020204" pitchFamily="34" charset="-122"/>
              </a:rPr>
              <a:t>But He said to them, “Have you never read what David did when he was in need and hungry, he and those with him:</a:t>
            </a:r>
          </a:p>
          <a:p>
            <a:pPr algn="l">
              <a:lnSpc>
                <a:spcPct val="112000"/>
              </a:lnSpc>
            </a:pPr>
            <a:r>
              <a:rPr lang="en-US" altLang="zh-CN" sz="3200" b="1" dirty="0">
                <a:solidFill>
                  <a:srgbClr val="FFFF00"/>
                </a:solidFill>
                <a:ea typeface="微软雅黑" panose="020B0503020204020204" pitchFamily="34" charset="-122"/>
              </a:rPr>
              <a:t>26 </a:t>
            </a:r>
            <a:r>
              <a:rPr lang="zh-CN" altLang="en-US" sz="3200" b="1" dirty="0">
                <a:solidFill>
                  <a:srgbClr val="FFFF00"/>
                </a:solidFill>
                <a:ea typeface="微软雅黑" panose="020B0503020204020204" pitchFamily="34" charset="-122"/>
              </a:rPr>
              <a:t>他当亚比亚他作大祭司的时候，怎么进了　神的殿，吃了陈设饼，又给跟从他的人吃？这饼除了祭司以外，人都不可吃。” </a:t>
            </a:r>
            <a:endParaRPr lang="en-US" altLang="zh-CN" sz="32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how he went into the house of God in the days of </a:t>
            </a:r>
            <a:r>
              <a:rPr lang="en-US" altLang="zh-CN" sz="3000" b="1" dirty="0" err="1">
                <a:solidFill>
                  <a:schemeClr val="bg1"/>
                </a:solidFill>
                <a:ea typeface="微软雅黑" panose="020B0503020204020204" pitchFamily="34" charset="-122"/>
              </a:rPr>
              <a:t>Abiathar</a:t>
            </a:r>
            <a:r>
              <a:rPr lang="en-US" altLang="zh-CN" sz="3000" b="1" dirty="0">
                <a:solidFill>
                  <a:schemeClr val="bg1"/>
                </a:solidFill>
                <a:ea typeface="微软雅黑" panose="020B0503020204020204" pitchFamily="34" charset="-122"/>
              </a:rPr>
              <a:t> the high priest, and ate the showbread, which is not lawful to eat except for the priests, and also gave some to those who were with him?”</a:t>
            </a:r>
          </a:p>
        </p:txBody>
      </p:sp>
    </p:spTree>
    <p:extLst>
      <p:ext uri="{BB962C8B-B14F-4D97-AF65-F5344CB8AC3E}">
        <p14:creationId xmlns:p14="http://schemas.microsoft.com/office/powerpoint/2010/main" val="24014162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10:6-8】</a:t>
            </a:r>
          </a:p>
          <a:p>
            <a:pPr algn="l">
              <a:lnSpc>
                <a:spcPct val="112000"/>
              </a:lnSpc>
            </a:pPr>
            <a:r>
              <a:rPr lang="en-US" altLang="zh-CN" sz="3200" b="1" dirty="0">
                <a:solidFill>
                  <a:srgbClr val="FFFF00"/>
                </a:solidFill>
                <a:ea typeface="微软雅黑" panose="020B0503020204020204" pitchFamily="34" charset="-122"/>
              </a:rPr>
              <a:t>6 </a:t>
            </a:r>
            <a:r>
              <a:rPr lang="zh-CN" altLang="en-US" sz="3200" b="1" dirty="0">
                <a:solidFill>
                  <a:srgbClr val="FFFF00"/>
                </a:solidFill>
                <a:ea typeface="微软雅黑" panose="020B0503020204020204" pitchFamily="34" charset="-122"/>
              </a:rPr>
              <a:t>惟有出于信心的义如此说：“你不要心里说，谁要升到天上去呢（就是要领下基督来）？</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But the righteousness of faith speaks in this way, “Do not say in your heart, ‘Who will ascend into heaven?’” (that is, to bring Christ down from above)</a:t>
            </a:r>
          </a:p>
          <a:p>
            <a:pPr algn="l">
              <a:lnSpc>
                <a:spcPct val="112000"/>
              </a:lnSpc>
            </a:pPr>
            <a:r>
              <a:rPr lang="en-US" altLang="zh-CN" sz="3200" b="1" dirty="0">
                <a:solidFill>
                  <a:srgbClr val="FFFF00"/>
                </a:solidFill>
                <a:ea typeface="微软雅黑" panose="020B0503020204020204" pitchFamily="34" charset="-122"/>
              </a:rPr>
              <a:t>7 </a:t>
            </a:r>
            <a:r>
              <a:rPr lang="zh-CN" altLang="en-US" sz="3200" b="1" dirty="0">
                <a:solidFill>
                  <a:srgbClr val="FFFF00"/>
                </a:solidFill>
                <a:ea typeface="微软雅黑" panose="020B0503020204020204" pitchFamily="34" charset="-122"/>
              </a:rPr>
              <a:t>谁要下到阴间去呢（就是要领基督从死里上来）？” </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or, “‘Who will descend into the abyss?’” (that is, to bring Christ up from the dead).</a:t>
            </a:r>
          </a:p>
        </p:txBody>
      </p:sp>
    </p:spTree>
    <p:extLst>
      <p:ext uri="{BB962C8B-B14F-4D97-AF65-F5344CB8AC3E}">
        <p14:creationId xmlns:p14="http://schemas.microsoft.com/office/powerpoint/2010/main" val="11599887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马可福音</a:t>
            </a:r>
            <a:r>
              <a:rPr lang="zh-CN" altLang="en-US" sz="3400" b="1" u="sng" dirty="0">
                <a:solidFill>
                  <a:schemeClr val="bg1"/>
                </a:solidFill>
                <a:ea typeface="微软雅黑" panose="020B0503020204020204" pitchFamily="34" charset="-122"/>
              </a:rPr>
              <a:t> </a:t>
            </a:r>
            <a:r>
              <a:rPr lang="en-US" altLang="zh-CN" sz="3400" b="1" u="sng" dirty="0">
                <a:solidFill>
                  <a:schemeClr val="bg1"/>
                </a:solidFill>
                <a:ea typeface="微软雅黑" panose="020B0503020204020204" pitchFamily="34" charset="-122"/>
              </a:rPr>
              <a:t>Mark 2:23-27】</a:t>
            </a:r>
          </a:p>
          <a:p>
            <a:pPr algn="l">
              <a:lnSpc>
                <a:spcPct val="112000"/>
              </a:lnSpc>
            </a:pPr>
            <a:r>
              <a:rPr lang="en-US" altLang="zh-CN" sz="3400" b="1" dirty="0">
                <a:solidFill>
                  <a:srgbClr val="FFFF00"/>
                </a:solidFill>
                <a:ea typeface="微软雅黑" panose="020B0503020204020204" pitchFamily="34" charset="-122"/>
              </a:rPr>
              <a:t>27 </a:t>
            </a:r>
            <a:r>
              <a:rPr lang="zh-CN" altLang="en-US" sz="3400" b="1" dirty="0">
                <a:solidFill>
                  <a:srgbClr val="FFFF00"/>
                </a:solidFill>
                <a:ea typeface="微软雅黑" panose="020B0503020204020204" pitchFamily="34" charset="-122"/>
              </a:rPr>
              <a:t>又对他们说：“安息日是为人设立的，人不是为安息日设立的。</a:t>
            </a:r>
          </a:p>
          <a:p>
            <a:pPr algn="l">
              <a:lnSpc>
                <a:spcPct val="112000"/>
              </a:lnSpc>
            </a:pPr>
            <a:r>
              <a:rPr lang="en-US" altLang="zh-CN" sz="3400" b="1" dirty="0">
                <a:solidFill>
                  <a:schemeClr val="bg1"/>
                </a:solidFill>
                <a:ea typeface="微软雅黑" panose="020B0503020204020204" pitchFamily="34" charset="-122"/>
              </a:rPr>
              <a:t>And He said to them, “The Sabbath was made for man, and not man for the Sabbath.</a:t>
            </a:r>
          </a:p>
          <a:p>
            <a:pPr algn="l">
              <a:lnSpc>
                <a:spcPct val="112000"/>
              </a:lnSpc>
            </a:pP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0316367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马太福音</a:t>
            </a:r>
            <a:r>
              <a:rPr lang="zh-CN" altLang="en-US" sz="3400" b="1" u="sng" dirty="0">
                <a:solidFill>
                  <a:schemeClr val="bg1"/>
                </a:solidFill>
                <a:ea typeface="微软雅黑" panose="020B0503020204020204" pitchFamily="34" charset="-122"/>
              </a:rPr>
              <a:t> </a:t>
            </a:r>
            <a:r>
              <a:rPr lang="en-US" altLang="zh-CN" sz="3400" b="1" u="sng" dirty="0">
                <a:solidFill>
                  <a:schemeClr val="bg1"/>
                </a:solidFill>
                <a:ea typeface="微软雅黑" panose="020B0503020204020204" pitchFamily="34" charset="-122"/>
              </a:rPr>
              <a:t>Matthew 22:35-40】</a:t>
            </a:r>
          </a:p>
          <a:p>
            <a:pPr algn="l">
              <a:lnSpc>
                <a:spcPct val="112000"/>
              </a:lnSpc>
            </a:pPr>
            <a:r>
              <a:rPr lang="en-US" altLang="zh-CN" sz="3400" b="1" dirty="0">
                <a:solidFill>
                  <a:srgbClr val="FFFF00"/>
                </a:solidFill>
                <a:ea typeface="微软雅黑" panose="020B0503020204020204" pitchFamily="34" charset="-122"/>
              </a:rPr>
              <a:t>35 </a:t>
            </a:r>
            <a:r>
              <a:rPr lang="zh-CN" altLang="en-US" sz="3400" b="1" dirty="0">
                <a:solidFill>
                  <a:srgbClr val="FFFF00"/>
                </a:solidFill>
                <a:ea typeface="微软雅黑" panose="020B0503020204020204" pitchFamily="34" charset="-122"/>
              </a:rPr>
              <a:t>内中有一个人是律法师，要试探耶稣，就问祂说：</a:t>
            </a:r>
            <a:r>
              <a:rPr lang="en-US" altLang="zh-CN" sz="3400" b="1" dirty="0">
                <a:solidFill>
                  <a:schemeClr val="bg1"/>
                </a:solidFill>
                <a:ea typeface="微软雅黑" panose="020B0503020204020204" pitchFamily="34" charset="-122"/>
              </a:rPr>
              <a:t>Then one of them, a lawyer, asked Him a question, testing Him, and saying,</a:t>
            </a:r>
          </a:p>
          <a:p>
            <a:pPr algn="l">
              <a:lnSpc>
                <a:spcPct val="112000"/>
              </a:lnSpc>
            </a:pPr>
            <a:r>
              <a:rPr lang="en-US" altLang="zh-CN" sz="3400" b="1" dirty="0">
                <a:solidFill>
                  <a:srgbClr val="FFFF00"/>
                </a:solidFill>
                <a:ea typeface="微软雅黑" panose="020B0503020204020204" pitchFamily="34" charset="-122"/>
              </a:rPr>
              <a:t>36 “</a:t>
            </a:r>
            <a:r>
              <a:rPr lang="zh-CN" altLang="en-US" sz="3400" b="1" dirty="0">
                <a:solidFill>
                  <a:srgbClr val="FFFF00"/>
                </a:solidFill>
                <a:ea typeface="微软雅黑" panose="020B0503020204020204" pitchFamily="34" charset="-122"/>
              </a:rPr>
              <a:t>夫子，律法上的诫命，哪一条是最大的呢？” </a:t>
            </a:r>
            <a:r>
              <a:rPr lang="zh-CN" altLang="en-US" sz="3400" b="1" dirty="0">
                <a:solidFill>
                  <a:schemeClr val="bg1"/>
                </a:solidFill>
                <a:ea typeface="微软雅黑" panose="020B0503020204020204" pitchFamily="34" charset="-122"/>
              </a:rPr>
              <a:t>“</a:t>
            </a:r>
            <a:r>
              <a:rPr lang="en-US" altLang="zh-CN" sz="3400" b="1" dirty="0">
                <a:solidFill>
                  <a:schemeClr val="bg1"/>
                </a:solidFill>
                <a:ea typeface="微软雅黑" panose="020B0503020204020204" pitchFamily="34" charset="-122"/>
              </a:rPr>
              <a:t>Teacher, which is the great commandment in the law?”</a:t>
            </a:r>
          </a:p>
          <a:p>
            <a:pPr algn="l">
              <a:lnSpc>
                <a:spcPct val="112000"/>
              </a:lnSpc>
            </a:pPr>
            <a:r>
              <a:rPr lang="en-US" altLang="zh-CN" sz="3400" b="1" dirty="0">
                <a:solidFill>
                  <a:srgbClr val="FFFF00"/>
                </a:solidFill>
                <a:ea typeface="微软雅黑" panose="020B0503020204020204" pitchFamily="34" charset="-122"/>
              </a:rPr>
              <a:t>37 </a:t>
            </a:r>
            <a:r>
              <a:rPr lang="zh-CN" altLang="en-US" sz="3400" b="1" dirty="0">
                <a:solidFill>
                  <a:srgbClr val="FFFF00"/>
                </a:solidFill>
                <a:ea typeface="微软雅黑" panose="020B0503020204020204" pitchFamily="34" charset="-122"/>
              </a:rPr>
              <a:t>耶稣对他说：“你要尽心、尽性、尽意，爱主你的　神。</a:t>
            </a:r>
            <a:r>
              <a:rPr lang="en-US" altLang="zh-CN" sz="3400" b="1" dirty="0">
                <a:solidFill>
                  <a:schemeClr val="bg1"/>
                </a:solidFill>
                <a:ea typeface="微软雅黑" panose="020B0503020204020204" pitchFamily="34" charset="-122"/>
              </a:rPr>
              <a:t>Jesus said to him, “‘You shall love the Lord your God with all your heart, with all your soul, and with all your mind.’</a:t>
            </a:r>
          </a:p>
        </p:txBody>
      </p:sp>
    </p:spTree>
    <p:extLst>
      <p:ext uri="{BB962C8B-B14F-4D97-AF65-F5344CB8AC3E}">
        <p14:creationId xmlns:p14="http://schemas.microsoft.com/office/powerpoint/2010/main" val="13375775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马太福音</a:t>
            </a:r>
            <a:r>
              <a:rPr lang="zh-CN" altLang="en-US" sz="3400" b="1" u="sng" dirty="0">
                <a:solidFill>
                  <a:schemeClr val="bg1"/>
                </a:solidFill>
                <a:ea typeface="微软雅黑" panose="020B0503020204020204" pitchFamily="34" charset="-122"/>
              </a:rPr>
              <a:t> </a:t>
            </a:r>
            <a:r>
              <a:rPr lang="en-US" altLang="zh-CN" sz="3400" b="1" u="sng" dirty="0">
                <a:solidFill>
                  <a:schemeClr val="bg1"/>
                </a:solidFill>
                <a:ea typeface="微软雅黑" panose="020B0503020204020204" pitchFamily="34" charset="-122"/>
              </a:rPr>
              <a:t>Matthew 22:35-40】</a:t>
            </a:r>
          </a:p>
          <a:p>
            <a:pPr algn="l">
              <a:lnSpc>
                <a:spcPct val="112000"/>
              </a:lnSpc>
            </a:pPr>
            <a:r>
              <a:rPr lang="en-US" altLang="zh-CN" sz="3400" b="1" dirty="0">
                <a:solidFill>
                  <a:srgbClr val="FFFF00"/>
                </a:solidFill>
                <a:ea typeface="微软雅黑" panose="020B0503020204020204" pitchFamily="34" charset="-122"/>
              </a:rPr>
              <a:t>38 </a:t>
            </a:r>
            <a:r>
              <a:rPr lang="zh-CN" altLang="en-US" sz="3400" b="1" dirty="0">
                <a:solidFill>
                  <a:srgbClr val="FFFF00"/>
                </a:solidFill>
                <a:ea typeface="微软雅黑" panose="020B0503020204020204" pitchFamily="34" charset="-122"/>
              </a:rPr>
              <a:t>这是诫命中的第一，且是最大的。</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This is the first and great commandment.</a:t>
            </a:r>
          </a:p>
          <a:p>
            <a:pPr algn="l">
              <a:lnSpc>
                <a:spcPct val="112000"/>
              </a:lnSpc>
            </a:pPr>
            <a:r>
              <a:rPr lang="en-US" altLang="zh-CN" sz="3400" b="1" dirty="0">
                <a:solidFill>
                  <a:srgbClr val="FFFF00"/>
                </a:solidFill>
                <a:ea typeface="微软雅黑" panose="020B0503020204020204" pitchFamily="34" charset="-122"/>
              </a:rPr>
              <a:t>39 </a:t>
            </a:r>
            <a:r>
              <a:rPr lang="zh-CN" altLang="en-US" sz="3400" b="1" dirty="0">
                <a:solidFill>
                  <a:srgbClr val="FFFF00"/>
                </a:solidFill>
                <a:ea typeface="微软雅黑" panose="020B0503020204020204" pitchFamily="34" charset="-122"/>
              </a:rPr>
              <a:t>其次也相仿，就是要爱人如己。</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And the second is like it: ‘You shall love your neighbor as yourself.’</a:t>
            </a:r>
          </a:p>
          <a:p>
            <a:pPr algn="l">
              <a:lnSpc>
                <a:spcPct val="112000"/>
              </a:lnSpc>
            </a:pPr>
            <a:r>
              <a:rPr lang="en-US" altLang="zh-CN" sz="3400" b="1" dirty="0">
                <a:solidFill>
                  <a:srgbClr val="FFFF00"/>
                </a:solidFill>
                <a:ea typeface="微软雅黑" panose="020B0503020204020204" pitchFamily="34" charset="-122"/>
              </a:rPr>
              <a:t>40 </a:t>
            </a:r>
            <a:r>
              <a:rPr lang="zh-CN" altLang="en-US" sz="3400" b="1" dirty="0">
                <a:solidFill>
                  <a:srgbClr val="FFFF00"/>
                </a:solidFill>
                <a:ea typeface="微软雅黑" panose="020B0503020204020204" pitchFamily="34" charset="-122"/>
              </a:rPr>
              <a:t>这两条诫命是律法和先知一切道理的总纲。”</a:t>
            </a:r>
          </a:p>
          <a:p>
            <a:pPr algn="l">
              <a:lnSpc>
                <a:spcPct val="112000"/>
              </a:lnSpc>
            </a:pPr>
            <a:r>
              <a:rPr lang="en-US" altLang="zh-CN" sz="3400" b="1" dirty="0">
                <a:solidFill>
                  <a:schemeClr val="bg1"/>
                </a:solidFill>
                <a:ea typeface="微软雅黑" panose="020B0503020204020204" pitchFamily="34" charset="-122"/>
              </a:rPr>
              <a:t>On these two commandments hang all the Law and the Prophets.”</a:t>
            </a:r>
          </a:p>
          <a:p>
            <a:pPr algn="l">
              <a:lnSpc>
                <a:spcPct val="112000"/>
              </a:lnSpc>
            </a:pP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9131286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路加福音</a:t>
            </a:r>
            <a:r>
              <a:rPr lang="zh-CN" altLang="en-US" sz="3400" b="1" u="sng" dirty="0">
                <a:solidFill>
                  <a:schemeClr val="bg1"/>
                </a:solidFill>
                <a:ea typeface="微软雅黑" panose="020B0503020204020204" pitchFamily="34" charset="-122"/>
              </a:rPr>
              <a:t> </a:t>
            </a:r>
            <a:r>
              <a:rPr lang="en-US" altLang="zh-CN" sz="3400" b="1" u="sng" dirty="0">
                <a:solidFill>
                  <a:schemeClr val="bg1"/>
                </a:solidFill>
                <a:ea typeface="微软雅黑" panose="020B0503020204020204" pitchFamily="34" charset="-122"/>
              </a:rPr>
              <a:t>Luke 10:25-28】</a:t>
            </a:r>
          </a:p>
          <a:p>
            <a:pPr algn="l">
              <a:lnSpc>
                <a:spcPct val="112000"/>
              </a:lnSpc>
            </a:pPr>
            <a:r>
              <a:rPr lang="en-US" altLang="zh-CN" sz="3400" b="1" dirty="0">
                <a:solidFill>
                  <a:srgbClr val="FFFF00"/>
                </a:solidFill>
                <a:ea typeface="微软雅黑" panose="020B0503020204020204" pitchFamily="34" charset="-122"/>
              </a:rPr>
              <a:t>25 </a:t>
            </a:r>
            <a:r>
              <a:rPr lang="zh-CN" altLang="en-US" sz="3400" b="1" dirty="0">
                <a:solidFill>
                  <a:srgbClr val="FFFF00"/>
                </a:solidFill>
                <a:ea typeface="微软雅黑" panose="020B0503020204020204" pitchFamily="34" charset="-122"/>
              </a:rPr>
              <a:t>有一个律法师起来试探耶稣说：“夫子，我该作什么才可以承受永生？” </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And behold, a certain lawyer stood up and tested Him, saying, “Teacher, what shall I do to inherit eternal life?”</a:t>
            </a:r>
          </a:p>
          <a:p>
            <a:pPr algn="l">
              <a:lnSpc>
                <a:spcPct val="112000"/>
              </a:lnSpc>
            </a:pPr>
            <a:r>
              <a:rPr lang="en-US" altLang="zh-CN" sz="3400" b="1" dirty="0">
                <a:solidFill>
                  <a:srgbClr val="FFFF00"/>
                </a:solidFill>
                <a:ea typeface="微软雅黑" panose="020B0503020204020204" pitchFamily="34" charset="-122"/>
              </a:rPr>
              <a:t>26 </a:t>
            </a:r>
            <a:r>
              <a:rPr lang="zh-CN" altLang="en-US" sz="3400" b="1" dirty="0">
                <a:solidFill>
                  <a:srgbClr val="FFFF00"/>
                </a:solidFill>
                <a:ea typeface="微软雅黑" panose="020B0503020204020204" pitchFamily="34" charset="-122"/>
              </a:rPr>
              <a:t>耶稣对他说：“律法上写的是什么？你念的是怎样呢？” </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He said to him, “What is written in the law? What is your reading of it?”</a:t>
            </a:r>
          </a:p>
        </p:txBody>
      </p:sp>
    </p:spTree>
    <p:extLst>
      <p:ext uri="{BB962C8B-B14F-4D97-AF65-F5344CB8AC3E}">
        <p14:creationId xmlns:p14="http://schemas.microsoft.com/office/powerpoint/2010/main" val="182410874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路加福音</a:t>
            </a:r>
            <a:r>
              <a:rPr lang="zh-CN" altLang="en-US" sz="3400" b="1" u="sng" dirty="0">
                <a:solidFill>
                  <a:schemeClr val="bg1"/>
                </a:solidFill>
                <a:ea typeface="微软雅黑" panose="020B0503020204020204" pitchFamily="34" charset="-122"/>
              </a:rPr>
              <a:t> </a:t>
            </a:r>
            <a:r>
              <a:rPr lang="en-US" altLang="zh-CN" sz="3400" b="1" u="sng" dirty="0">
                <a:solidFill>
                  <a:schemeClr val="bg1"/>
                </a:solidFill>
                <a:ea typeface="微软雅黑" panose="020B0503020204020204" pitchFamily="34" charset="-122"/>
              </a:rPr>
              <a:t>Luke 10:25-28】</a:t>
            </a:r>
          </a:p>
          <a:p>
            <a:pPr algn="l">
              <a:lnSpc>
                <a:spcPct val="112000"/>
              </a:lnSpc>
            </a:pPr>
            <a:r>
              <a:rPr lang="en-US" altLang="zh-CN" sz="3400" b="1" dirty="0">
                <a:solidFill>
                  <a:srgbClr val="FFFF00"/>
                </a:solidFill>
                <a:ea typeface="微软雅黑" panose="020B0503020204020204" pitchFamily="34" charset="-122"/>
              </a:rPr>
              <a:t>27 </a:t>
            </a:r>
            <a:r>
              <a:rPr lang="zh-CN" altLang="en-US" sz="3400" b="1" dirty="0">
                <a:solidFill>
                  <a:srgbClr val="FFFF00"/>
                </a:solidFill>
                <a:ea typeface="微软雅黑" panose="020B0503020204020204" pitchFamily="34" charset="-122"/>
              </a:rPr>
              <a:t>他回答说：“你要尽心、尽性、尽力、尽意爱主你的　神；又要爱邻舍如同自己。” </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So he answered and said, “ ‘You shall love the Lord your God with all your heart, with all your soul, with all your strength, and with all your mind,’ and ‘your neighbor as yourself.’”</a:t>
            </a:r>
          </a:p>
          <a:p>
            <a:pPr algn="l">
              <a:lnSpc>
                <a:spcPct val="112000"/>
              </a:lnSpc>
            </a:pPr>
            <a:r>
              <a:rPr lang="en-US" altLang="zh-CN" sz="3400" b="1" dirty="0">
                <a:solidFill>
                  <a:srgbClr val="FFFF00"/>
                </a:solidFill>
                <a:ea typeface="微软雅黑" panose="020B0503020204020204" pitchFamily="34" charset="-122"/>
              </a:rPr>
              <a:t>28 </a:t>
            </a:r>
            <a:r>
              <a:rPr lang="zh-CN" altLang="en-US" sz="3400" b="1" dirty="0">
                <a:solidFill>
                  <a:srgbClr val="FFFF00"/>
                </a:solidFill>
                <a:ea typeface="微软雅黑" panose="020B0503020204020204" pitchFamily="34" charset="-122"/>
              </a:rPr>
              <a:t>耶稣说：“你回答的是。你这样行，就必得永生。”</a:t>
            </a:r>
          </a:p>
          <a:p>
            <a:pPr algn="l">
              <a:lnSpc>
                <a:spcPct val="112000"/>
              </a:lnSpc>
            </a:pPr>
            <a:r>
              <a:rPr lang="en-US" altLang="zh-CN" sz="3400" b="1" dirty="0">
                <a:solidFill>
                  <a:schemeClr val="bg1"/>
                </a:solidFill>
                <a:ea typeface="微软雅黑" panose="020B0503020204020204" pitchFamily="34" charset="-122"/>
              </a:rPr>
              <a:t>And He said to him, “You have answered rightly; do this and you will live.”</a:t>
            </a:r>
          </a:p>
          <a:p>
            <a:pPr algn="l">
              <a:lnSpc>
                <a:spcPct val="112000"/>
              </a:lnSpc>
            </a:pP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52275194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约拿书</a:t>
            </a:r>
            <a:r>
              <a:rPr lang="zh-CN" altLang="en-US" sz="3400" b="1" u="sng" dirty="0">
                <a:solidFill>
                  <a:schemeClr val="bg1"/>
                </a:solidFill>
                <a:ea typeface="微软雅黑" panose="020B0503020204020204" pitchFamily="34" charset="-122"/>
              </a:rPr>
              <a:t> </a:t>
            </a:r>
            <a:r>
              <a:rPr lang="en-US" altLang="zh-CN" sz="3400" b="1" u="sng" dirty="0">
                <a:solidFill>
                  <a:schemeClr val="bg1"/>
                </a:solidFill>
                <a:ea typeface="微软雅黑" panose="020B0503020204020204" pitchFamily="34" charset="-122"/>
              </a:rPr>
              <a:t>Jonah 1:1-3】</a:t>
            </a:r>
          </a:p>
          <a:p>
            <a:pPr algn="l">
              <a:lnSpc>
                <a:spcPct val="112000"/>
              </a:lnSpc>
            </a:pPr>
            <a:r>
              <a:rPr lang="en-US" altLang="zh-CN" sz="3400" b="1" dirty="0">
                <a:solidFill>
                  <a:srgbClr val="FFFF00"/>
                </a:solidFill>
                <a:ea typeface="微软雅黑" panose="020B0503020204020204" pitchFamily="34" charset="-122"/>
              </a:rPr>
              <a:t>1 </a:t>
            </a:r>
            <a:r>
              <a:rPr lang="zh-CN" altLang="en-US" sz="3400" b="1" dirty="0">
                <a:solidFill>
                  <a:srgbClr val="FFFF00"/>
                </a:solidFill>
                <a:ea typeface="微软雅黑" panose="020B0503020204020204" pitchFamily="34" charset="-122"/>
              </a:rPr>
              <a:t>耶和华的话临到亚米太的儿子约拿，说：</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Now the word of the Lord came to Jonah the son of </a:t>
            </a:r>
            <a:r>
              <a:rPr lang="en-US" altLang="zh-CN" sz="3400" b="1" dirty="0" err="1">
                <a:solidFill>
                  <a:schemeClr val="bg1"/>
                </a:solidFill>
                <a:ea typeface="微软雅黑" panose="020B0503020204020204" pitchFamily="34" charset="-122"/>
              </a:rPr>
              <a:t>Amittai</a:t>
            </a:r>
            <a:r>
              <a:rPr lang="en-US" altLang="zh-CN" sz="3400" b="1" dirty="0">
                <a:solidFill>
                  <a:schemeClr val="bg1"/>
                </a:solidFill>
                <a:ea typeface="微软雅黑" panose="020B0503020204020204" pitchFamily="34" charset="-122"/>
              </a:rPr>
              <a:t>, saying,</a:t>
            </a:r>
          </a:p>
          <a:p>
            <a:pPr algn="l">
              <a:lnSpc>
                <a:spcPct val="112000"/>
              </a:lnSpc>
            </a:pPr>
            <a:r>
              <a:rPr lang="en-US" altLang="zh-CN" sz="3400" b="1" dirty="0">
                <a:solidFill>
                  <a:srgbClr val="FFFF00"/>
                </a:solidFill>
                <a:ea typeface="微软雅黑" panose="020B0503020204020204" pitchFamily="34" charset="-122"/>
              </a:rPr>
              <a:t>2 “</a:t>
            </a:r>
            <a:r>
              <a:rPr lang="zh-CN" altLang="en-US" sz="3400" b="1" dirty="0">
                <a:solidFill>
                  <a:srgbClr val="FFFF00"/>
                </a:solidFill>
                <a:ea typeface="微软雅黑" panose="020B0503020204020204" pitchFamily="34" charset="-122"/>
              </a:rPr>
              <a:t>你起来往尼尼微大城去，向其中的居民呼喊，因为他们的恶达到我面前。” </a:t>
            </a:r>
            <a:endParaRPr lang="en-US" altLang="zh-CN" sz="3400" b="1" dirty="0">
              <a:solidFill>
                <a:srgbClr val="FFFF00"/>
              </a:solidFill>
              <a:ea typeface="微软雅黑" panose="020B0503020204020204" pitchFamily="34" charset="-122"/>
            </a:endParaRPr>
          </a:p>
          <a:p>
            <a:pPr algn="l">
              <a:lnSpc>
                <a:spcPct val="112000"/>
              </a:lnSpc>
            </a:pPr>
            <a:r>
              <a:rPr lang="zh-CN" altLang="en-US" sz="3400" b="1" dirty="0">
                <a:solidFill>
                  <a:schemeClr val="bg1"/>
                </a:solidFill>
                <a:ea typeface="微软雅黑" panose="020B0503020204020204" pitchFamily="34" charset="-122"/>
              </a:rPr>
              <a:t>“</a:t>
            </a:r>
            <a:r>
              <a:rPr lang="en-US" altLang="zh-CN" sz="3400" b="1" dirty="0">
                <a:solidFill>
                  <a:schemeClr val="bg1"/>
                </a:solidFill>
                <a:ea typeface="微软雅黑" panose="020B0503020204020204" pitchFamily="34" charset="-122"/>
              </a:rPr>
              <a:t>Arise, go to Nineveh, that great city, and cry out against it; for their wickedness has come up before Me.”.</a:t>
            </a:r>
          </a:p>
        </p:txBody>
      </p:sp>
    </p:spTree>
    <p:extLst>
      <p:ext uri="{BB962C8B-B14F-4D97-AF65-F5344CB8AC3E}">
        <p14:creationId xmlns:p14="http://schemas.microsoft.com/office/powerpoint/2010/main" val="58250547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约拿书</a:t>
            </a:r>
            <a:r>
              <a:rPr lang="zh-CN" altLang="en-US" sz="3400" b="1" u="sng" dirty="0">
                <a:solidFill>
                  <a:schemeClr val="bg1"/>
                </a:solidFill>
                <a:ea typeface="微软雅黑" panose="020B0503020204020204" pitchFamily="34" charset="-122"/>
              </a:rPr>
              <a:t> </a:t>
            </a:r>
            <a:r>
              <a:rPr lang="en-US" altLang="zh-CN" sz="3400" b="1" u="sng" dirty="0">
                <a:solidFill>
                  <a:schemeClr val="bg1"/>
                </a:solidFill>
                <a:ea typeface="微软雅黑" panose="020B0503020204020204" pitchFamily="34" charset="-122"/>
              </a:rPr>
              <a:t>Jonah 1:1-3】</a:t>
            </a:r>
          </a:p>
          <a:p>
            <a:pPr algn="l">
              <a:lnSpc>
                <a:spcPct val="112000"/>
              </a:lnSpc>
            </a:pPr>
            <a:r>
              <a:rPr lang="en-US" altLang="zh-CN" sz="3400" b="1" dirty="0">
                <a:solidFill>
                  <a:srgbClr val="FFFF00"/>
                </a:solidFill>
                <a:ea typeface="微软雅黑" panose="020B0503020204020204" pitchFamily="34" charset="-122"/>
              </a:rPr>
              <a:t>3 </a:t>
            </a:r>
            <a:r>
              <a:rPr lang="zh-CN" altLang="en-US" sz="3400" b="1" dirty="0">
                <a:solidFill>
                  <a:srgbClr val="FFFF00"/>
                </a:solidFill>
                <a:ea typeface="微软雅黑" panose="020B0503020204020204" pitchFamily="34" charset="-122"/>
              </a:rPr>
              <a:t>约拿却起来逃往他施去躲避耶和华。下到约帕，遇见一只船要往他施去，他就给了船价，上了船，要与船上的人同往他施去躲避耶和华。</a:t>
            </a:r>
          </a:p>
          <a:p>
            <a:pPr algn="l">
              <a:lnSpc>
                <a:spcPct val="112000"/>
              </a:lnSpc>
            </a:pPr>
            <a:r>
              <a:rPr lang="en-US" altLang="zh-CN" sz="3400" b="1" dirty="0">
                <a:solidFill>
                  <a:schemeClr val="bg1"/>
                </a:solidFill>
                <a:ea typeface="微软雅黑" panose="020B0503020204020204" pitchFamily="34" charset="-122"/>
              </a:rPr>
              <a:t>But Jonah arose to flee to </a:t>
            </a:r>
            <a:r>
              <a:rPr lang="en-US" altLang="zh-CN" sz="3400" b="1" dirty="0" err="1">
                <a:solidFill>
                  <a:schemeClr val="bg1"/>
                </a:solidFill>
                <a:ea typeface="微软雅黑" panose="020B0503020204020204" pitchFamily="34" charset="-122"/>
              </a:rPr>
              <a:t>Tarshish</a:t>
            </a:r>
            <a:r>
              <a:rPr lang="en-US" altLang="zh-CN" sz="3400" b="1" dirty="0">
                <a:solidFill>
                  <a:schemeClr val="bg1"/>
                </a:solidFill>
                <a:ea typeface="微软雅黑" panose="020B0503020204020204" pitchFamily="34" charset="-122"/>
              </a:rPr>
              <a:t> from the presence of the Lord. He went down to Joppa, and found a ship going to </a:t>
            </a:r>
            <a:r>
              <a:rPr lang="en-US" altLang="zh-CN" sz="3400" b="1" dirty="0" err="1">
                <a:solidFill>
                  <a:schemeClr val="bg1"/>
                </a:solidFill>
                <a:ea typeface="微软雅黑" panose="020B0503020204020204" pitchFamily="34" charset="-122"/>
              </a:rPr>
              <a:t>Tarshish</a:t>
            </a:r>
            <a:r>
              <a:rPr lang="en-US" altLang="zh-CN" sz="3400" b="1" dirty="0">
                <a:solidFill>
                  <a:schemeClr val="bg1"/>
                </a:solidFill>
                <a:ea typeface="微软雅黑" panose="020B0503020204020204" pitchFamily="34" charset="-122"/>
              </a:rPr>
              <a:t>; so he paid the fare, and went down into it, to go with them to </a:t>
            </a:r>
            <a:r>
              <a:rPr lang="en-US" altLang="zh-CN" sz="3400" b="1" dirty="0" err="1">
                <a:solidFill>
                  <a:schemeClr val="bg1"/>
                </a:solidFill>
                <a:ea typeface="微软雅黑" panose="020B0503020204020204" pitchFamily="34" charset="-122"/>
              </a:rPr>
              <a:t>Tarshish</a:t>
            </a:r>
            <a:r>
              <a:rPr lang="en-US" altLang="zh-CN" sz="3400" b="1" dirty="0">
                <a:solidFill>
                  <a:schemeClr val="bg1"/>
                </a:solidFill>
                <a:ea typeface="微软雅黑" panose="020B0503020204020204" pitchFamily="34" charset="-122"/>
              </a:rPr>
              <a:t> from the presence of the Lord.</a:t>
            </a:r>
          </a:p>
        </p:txBody>
      </p:sp>
    </p:spTree>
    <p:extLst>
      <p:ext uri="{BB962C8B-B14F-4D97-AF65-F5344CB8AC3E}">
        <p14:creationId xmlns:p14="http://schemas.microsoft.com/office/powerpoint/2010/main" val="69262315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约拿书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Jonah 4:1-4】</a:t>
            </a:r>
          </a:p>
          <a:p>
            <a:pPr algn="l">
              <a:lnSpc>
                <a:spcPct val="112000"/>
              </a:lnSpc>
            </a:pPr>
            <a:r>
              <a:rPr lang="en-US" altLang="zh-CN" sz="3200" b="1" dirty="0">
                <a:solidFill>
                  <a:srgbClr val="FFFF00"/>
                </a:solidFill>
                <a:ea typeface="微软雅黑" panose="020B0503020204020204" pitchFamily="34" charset="-122"/>
              </a:rPr>
              <a:t>1 </a:t>
            </a:r>
            <a:r>
              <a:rPr lang="zh-CN" altLang="en-US" sz="3200" b="1" dirty="0">
                <a:solidFill>
                  <a:srgbClr val="FFFF00"/>
                </a:solidFill>
                <a:ea typeface="微软雅黑" panose="020B0503020204020204" pitchFamily="34" charset="-122"/>
              </a:rPr>
              <a:t>这事约拿大大不悦，且甚发怒，</a:t>
            </a:r>
            <a:r>
              <a:rPr lang="en-US" altLang="zh-CN" sz="3000" b="1" dirty="0">
                <a:solidFill>
                  <a:schemeClr val="bg1"/>
                </a:solidFill>
                <a:ea typeface="微软雅黑" panose="020B0503020204020204" pitchFamily="34" charset="-122"/>
              </a:rPr>
              <a:t>But it displeased Jonah exceedingly, and he became angry.</a:t>
            </a:r>
          </a:p>
          <a:p>
            <a:pPr algn="l">
              <a:lnSpc>
                <a:spcPct val="112000"/>
              </a:lnSpc>
            </a:pPr>
            <a:r>
              <a:rPr lang="en-US" altLang="zh-CN" sz="3200" b="1" dirty="0">
                <a:solidFill>
                  <a:srgbClr val="FFFF00"/>
                </a:solidFill>
                <a:ea typeface="微软雅黑" panose="020B0503020204020204" pitchFamily="34" charset="-122"/>
              </a:rPr>
              <a:t>2 </a:t>
            </a:r>
            <a:r>
              <a:rPr lang="zh-CN" altLang="en-US" sz="3200" b="1" dirty="0">
                <a:solidFill>
                  <a:srgbClr val="FFFF00"/>
                </a:solidFill>
                <a:ea typeface="微软雅黑" panose="020B0503020204020204" pitchFamily="34" charset="-122"/>
              </a:rPr>
              <a:t>就祷告耶和华说：“耶和华啊，我在本国的时候岂不是这样说吗？我知道你是有恩典、有怜悯的　神，不轻易发怒，有丰盛的慈爱，并且后悔不降所说的灾，所以我急速逃往他施去。</a:t>
            </a:r>
            <a:r>
              <a:rPr lang="en-US" altLang="zh-CN" sz="3000" b="1" dirty="0">
                <a:solidFill>
                  <a:schemeClr val="bg1"/>
                </a:solidFill>
                <a:ea typeface="微软雅黑" panose="020B0503020204020204" pitchFamily="34" charset="-122"/>
              </a:rPr>
              <a:t>So he prayed to the Lord, and said, “Ah, Lord, was not this what I said when I was still in my country? Therefore I fled previously to </a:t>
            </a:r>
            <a:r>
              <a:rPr lang="en-US" altLang="zh-CN" sz="3000" b="1" dirty="0" err="1">
                <a:solidFill>
                  <a:schemeClr val="bg1"/>
                </a:solidFill>
                <a:ea typeface="微软雅黑" panose="020B0503020204020204" pitchFamily="34" charset="-122"/>
              </a:rPr>
              <a:t>Tarshish</a:t>
            </a:r>
            <a:r>
              <a:rPr lang="en-US" altLang="zh-CN" sz="3000" b="1" dirty="0">
                <a:solidFill>
                  <a:schemeClr val="bg1"/>
                </a:solidFill>
                <a:ea typeface="微软雅黑" panose="020B0503020204020204" pitchFamily="34" charset="-122"/>
              </a:rPr>
              <a:t>; for I know that You are a gracious and merciful God, slow to anger and abundant in </a:t>
            </a:r>
            <a:r>
              <a:rPr lang="en-US" altLang="zh-CN" sz="3000" b="1" dirty="0" err="1">
                <a:solidFill>
                  <a:schemeClr val="bg1"/>
                </a:solidFill>
                <a:ea typeface="微软雅黑" panose="020B0503020204020204" pitchFamily="34" charset="-122"/>
              </a:rPr>
              <a:t>lovingkindness</a:t>
            </a:r>
            <a:r>
              <a:rPr lang="en-US" altLang="zh-CN" sz="3000" b="1" dirty="0">
                <a:solidFill>
                  <a:schemeClr val="bg1"/>
                </a:solidFill>
                <a:ea typeface="微软雅黑" panose="020B0503020204020204" pitchFamily="34" charset="-122"/>
              </a:rPr>
              <a:t>, One who relents from doing harm.</a:t>
            </a:r>
          </a:p>
        </p:txBody>
      </p:sp>
    </p:spTree>
    <p:extLst>
      <p:ext uri="{BB962C8B-B14F-4D97-AF65-F5344CB8AC3E}">
        <p14:creationId xmlns:p14="http://schemas.microsoft.com/office/powerpoint/2010/main" val="410256668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约拿书</a:t>
            </a:r>
            <a:r>
              <a:rPr lang="zh-CN" altLang="en-US" sz="3400" b="1" u="sng" dirty="0">
                <a:solidFill>
                  <a:schemeClr val="bg1"/>
                </a:solidFill>
                <a:ea typeface="微软雅黑" panose="020B0503020204020204" pitchFamily="34" charset="-122"/>
              </a:rPr>
              <a:t> </a:t>
            </a:r>
            <a:r>
              <a:rPr lang="en-US" altLang="zh-CN" sz="3400" b="1" u="sng" dirty="0">
                <a:solidFill>
                  <a:schemeClr val="bg1"/>
                </a:solidFill>
                <a:ea typeface="微软雅黑" panose="020B0503020204020204" pitchFamily="34" charset="-122"/>
              </a:rPr>
              <a:t>Jonah 4:1-4】</a:t>
            </a:r>
          </a:p>
          <a:p>
            <a:pPr algn="l">
              <a:lnSpc>
                <a:spcPct val="112000"/>
              </a:lnSpc>
            </a:pPr>
            <a:r>
              <a:rPr lang="en-US" altLang="zh-CN" sz="3400" b="1" dirty="0">
                <a:solidFill>
                  <a:srgbClr val="FFFF00"/>
                </a:solidFill>
                <a:ea typeface="微软雅黑" panose="020B0503020204020204" pitchFamily="34" charset="-122"/>
              </a:rPr>
              <a:t>3 </a:t>
            </a:r>
            <a:r>
              <a:rPr lang="zh-CN" altLang="en-US" sz="3400" b="1" dirty="0">
                <a:solidFill>
                  <a:srgbClr val="FFFF00"/>
                </a:solidFill>
                <a:ea typeface="微软雅黑" panose="020B0503020204020204" pitchFamily="34" charset="-122"/>
              </a:rPr>
              <a:t>耶和华啊，现在求你取我的命吧！因为我死了比活着还好。” </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Therefore now, O Lord, please take my life from me, for it is better for me to die than to live!”</a:t>
            </a:r>
          </a:p>
          <a:p>
            <a:pPr algn="l">
              <a:lnSpc>
                <a:spcPct val="112000"/>
              </a:lnSpc>
            </a:pPr>
            <a:r>
              <a:rPr lang="en-US" altLang="zh-CN" sz="3400" b="1" dirty="0">
                <a:solidFill>
                  <a:srgbClr val="FFFF00"/>
                </a:solidFill>
                <a:ea typeface="微软雅黑" panose="020B0503020204020204" pitchFamily="34" charset="-122"/>
              </a:rPr>
              <a:t>4 </a:t>
            </a:r>
            <a:r>
              <a:rPr lang="zh-CN" altLang="en-US" sz="3400" b="1" dirty="0">
                <a:solidFill>
                  <a:srgbClr val="FFFF00"/>
                </a:solidFill>
                <a:ea typeface="微软雅黑" panose="020B0503020204020204" pitchFamily="34" charset="-122"/>
              </a:rPr>
              <a:t>耶和华说：“你这样发怒合乎理吗？”</a:t>
            </a:r>
          </a:p>
          <a:p>
            <a:pPr algn="l">
              <a:lnSpc>
                <a:spcPct val="112000"/>
              </a:lnSpc>
            </a:pPr>
            <a:r>
              <a:rPr lang="en-US" altLang="zh-CN" sz="3400" b="1" dirty="0">
                <a:solidFill>
                  <a:schemeClr val="bg1"/>
                </a:solidFill>
                <a:ea typeface="微软雅黑" panose="020B0503020204020204" pitchFamily="34" charset="-122"/>
              </a:rPr>
              <a:t>Then the Lord said, “Is it right for you to be angry?”</a:t>
            </a:r>
          </a:p>
        </p:txBody>
      </p:sp>
    </p:spTree>
    <p:extLst>
      <p:ext uri="{BB962C8B-B14F-4D97-AF65-F5344CB8AC3E}">
        <p14:creationId xmlns:p14="http://schemas.microsoft.com/office/powerpoint/2010/main" val="75458498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约拿书</a:t>
            </a:r>
            <a:r>
              <a:rPr lang="zh-CN" altLang="en-US" sz="3400" b="1" u="sng" dirty="0">
                <a:solidFill>
                  <a:schemeClr val="bg1"/>
                </a:solidFill>
                <a:ea typeface="微软雅黑" panose="020B0503020204020204" pitchFamily="34" charset="-122"/>
              </a:rPr>
              <a:t> </a:t>
            </a:r>
            <a:r>
              <a:rPr lang="en-US" altLang="zh-CN" sz="3400" b="1" u="sng" dirty="0">
                <a:solidFill>
                  <a:schemeClr val="bg1"/>
                </a:solidFill>
                <a:ea typeface="微软雅黑" panose="020B0503020204020204" pitchFamily="34" charset="-122"/>
              </a:rPr>
              <a:t>Jonah 4:9-11】</a:t>
            </a:r>
          </a:p>
          <a:p>
            <a:pPr algn="l">
              <a:lnSpc>
                <a:spcPct val="112000"/>
              </a:lnSpc>
            </a:pPr>
            <a:r>
              <a:rPr lang="en-US" altLang="zh-CN" sz="3400" b="1" dirty="0">
                <a:solidFill>
                  <a:srgbClr val="FFFF00"/>
                </a:solidFill>
                <a:ea typeface="微软雅黑" panose="020B0503020204020204" pitchFamily="34" charset="-122"/>
              </a:rPr>
              <a:t>9 </a:t>
            </a:r>
            <a:r>
              <a:rPr lang="zh-CN" altLang="en-US" sz="3400" b="1" dirty="0">
                <a:solidFill>
                  <a:srgbClr val="FFFF00"/>
                </a:solidFill>
                <a:ea typeface="微软雅黑" panose="020B0503020204020204" pitchFamily="34" charset="-122"/>
              </a:rPr>
              <a:t>神对约拿说：“你因这棵蓖麻发怒合乎理吗？”他说：“我发怒以至于死，都合乎理！” </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Then God said to Jonah, “Is it right for you to be angry about the plant?” And he said, “It is right for me to be angry, even to death!”</a:t>
            </a:r>
          </a:p>
          <a:p>
            <a:pPr algn="l">
              <a:lnSpc>
                <a:spcPct val="112000"/>
              </a:lnSpc>
            </a:pPr>
            <a:r>
              <a:rPr lang="en-US" altLang="zh-CN" sz="3400" b="1" dirty="0">
                <a:solidFill>
                  <a:srgbClr val="FFFF00"/>
                </a:solidFill>
                <a:ea typeface="微软雅黑" panose="020B0503020204020204" pitchFamily="34" charset="-122"/>
              </a:rPr>
              <a:t>10 </a:t>
            </a:r>
            <a:r>
              <a:rPr lang="zh-CN" altLang="en-US" sz="3400" b="1" dirty="0">
                <a:solidFill>
                  <a:srgbClr val="FFFF00"/>
                </a:solidFill>
                <a:ea typeface="微软雅黑" panose="020B0503020204020204" pitchFamily="34" charset="-122"/>
              </a:rPr>
              <a:t>耶和华说：“这蓖麻不是你栽种的，也不是你培养的，一夜发生，一夜干死，你尚且爱惜；</a:t>
            </a:r>
            <a:r>
              <a:rPr lang="en-US" altLang="zh-CN" sz="3400" b="1" dirty="0">
                <a:solidFill>
                  <a:schemeClr val="bg1"/>
                </a:solidFill>
                <a:ea typeface="微软雅黑" panose="020B0503020204020204" pitchFamily="34" charset="-122"/>
              </a:rPr>
              <a:t>But the Lord said, “You have had pity on the plant for which you have not labored, nor made it grow, which came up in a night and perished in a night.</a:t>
            </a:r>
          </a:p>
        </p:txBody>
      </p:sp>
    </p:spTree>
    <p:extLst>
      <p:ext uri="{BB962C8B-B14F-4D97-AF65-F5344CB8AC3E}">
        <p14:creationId xmlns:p14="http://schemas.microsoft.com/office/powerpoint/2010/main" val="36253418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10:6-8】</a:t>
            </a:r>
          </a:p>
          <a:p>
            <a:pPr algn="l">
              <a:lnSpc>
                <a:spcPct val="112000"/>
              </a:lnSpc>
            </a:pPr>
            <a:r>
              <a:rPr lang="en-US" altLang="zh-CN" sz="3200" b="1" dirty="0">
                <a:solidFill>
                  <a:srgbClr val="FFFF00"/>
                </a:solidFill>
                <a:ea typeface="微软雅黑" panose="020B0503020204020204" pitchFamily="34" charset="-122"/>
              </a:rPr>
              <a:t>8 </a:t>
            </a:r>
            <a:r>
              <a:rPr lang="zh-CN" altLang="en-US" sz="3200" b="1" dirty="0">
                <a:solidFill>
                  <a:srgbClr val="FFFF00"/>
                </a:solidFill>
                <a:ea typeface="微软雅黑" panose="020B0503020204020204" pitchFamily="34" charset="-122"/>
              </a:rPr>
              <a:t>他到底怎么说呢？他说：“这道离你不远，正在你口里，在你心里。”就是我们所传信主的道。</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But what does it say? “The word is near you, in your mouth and in your heart” (that is, the word of faith which we preach):</a:t>
            </a:r>
          </a:p>
        </p:txBody>
      </p:sp>
    </p:spTree>
    <p:extLst>
      <p:ext uri="{BB962C8B-B14F-4D97-AF65-F5344CB8AC3E}">
        <p14:creationId xmlns:p14="http://schemas.microsoft.com/office/powerpoint/2010/main" val="368354572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约拿书</a:t>
            </a:r>
            <a:r>
              <a:rPr lang="zh-CN" altLang="en-US" sz="3400" b="1" u="sng" dirty="0">
                <a:solidFill>
                  <a:schemeClr val="bg1"/>
                </a:solidFill>
                <a:ea typeface="微软雅黑" panose="020B0503020204020204" pitchFamily="34" charset="-122"/>
              </a:rPr>
              <a:t> </a:t>
            </a:r>
            <a:r>
              <a:rPr lang="en-US" altLang="zh-CN" sz="3400" b="1" u="sng" dirty="0">
                <a:solidFill>
                  <a:schemeClr val="bg1"/>
                </a:solidFill>
                <a:ea typeface="微软雅黑" panose="020B0503020204020204" pitchFamily="34" charset="-122"/>
              </a:rPr>
              <a:t>Jonah 4:9-11】</a:t>
            </a:r>
          </a:p>
          <a:p>
            <a:pPr algn="l">
              <a:lnSpc>
                <a:spcPct val="112000"/>
              </a:lnSpc>
            </a:pPr>
            <a:r>
              <a:rPr lang="en-US" altLang="zh-CN" sz="3400" b="1" dirty="0">
                <a:solidFill>
                  <a:srgbClr val="FFFF00"/>
                </a:solidFill>
                <a:ea typeface="微软雅黑" panose="020B0503020204020204" pitchFamily="34" charset="-122"/>
              </a:rPr>
              <a:t>11 </a:t>
            </a:r>
            <a:r>
              <a:rPr lang="zh-CN" altLang="en-US" sz="3400" b="1" dirty="0">
                <a:solidFill>
                  <a:srgbClr val="FFFF00"/>
                </a:solidFill>
                <a:ea typeface="微软雅黑" panose="020B0503020204020204" pitchFamily="34" charset="-122"/>
              </a:rPr>
              <a:t>何况这尼尼微大城，其中不能分辨左手右手的有十二万多人，并有许多牲畜，我岂能不爱惜呢？”</a:t>
            </a:r>
          </a:p>
          <a:p>
            <a:pPr algn="l">
              <a:lnSpc>
                <a:spcPct val="112000"/>
              </a:lnSpc>
            </a:pPr>
            <a:r>
              <a:rPr lang="en-US" altLang="zh-CN" sz="3400" b="1" dirty="0">
                <a:solidFill>
                  <a:schemeClr val="bg1"/>
                </a:solidFill>
                <a:ea typeface="微软雅黑" panose="020B0503020204020204" pitchFamily="34" charset="-122"/>
              </a:rPr>
              <a:t>And should I not pity Nineveh, that great city, in which are more than one hundred and twenty thousand persons who cannot discern between their right hand and their left—and much livestock?”</a:t>
            </a:r>
          </a:p>
        </p:txBody>
      </p:sp>
    </p:spTree>
    <p:extLst>
      <p:ext uri="{BB962C8B-B14F-4D97-AF65-F5344CB8AC3E}">
        <p14:creationId xmlns:p14="http://schemas.microsoft.com/office/powerpoint/2010/main" val="233883193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罗马书</a:t>
            </a:r>
            <a:r>
              <a:rPr lang="zh-CN" altLang="en-US" sz="3400" b="1" u="sng" dirty="0">
                <a:solidFill>
                  <a:schemeClr val="bg1"/>
                </a:solidFill>
                <a:ea typeface="微软雅黑" panose="020B0503020204020204" pitchFamily="34" charset="-122"/>
              </a:rPr>
              <a:t> </a:t>
            </a:r>
            <a:r>
              <a:rPr lang="en-US" altLang="zh-CN" sz="3400" b="1" u="sng" dirty="0">
                <a:solidFill>
                  <a:schemeClr val="bg1"/>
                </a:solidFill>
                <a:ea typeface="微软雅黑" panose="020B0503020204020204" pitchFamily="34" charset="-122"/>
              </a:rPr>
              <a:t>Romans 10:8】</a:t>
            </a:r>
          </a:p>
          <a:p>
            <a:pPr algn="l">
              <a:lnSpc>
                <a:spcPct val="112000"/>
              </a:lnSpc>
            </a:pPr>
            <a:r>
              <a:rPr lang="zh-CN" altLang="en-US" sz="3400" b="1" dirty="0">
                <a:solidFill>
                  <a:srgbClr val="FFFF00"/>
                </a:solidFill>
                <a:ea typeface="微软雅黑" panose="020B0503020204020204" pitchFamily="34" charset="-122"/>
              </a:rPr>
              <a:t>他到底怎么说呢？他说：“这道离你不远，正在你口里，在你心里。”就是我们所传信主的道。</a:t>
            </a:r>
          </a:p>
          <a:p>
            <a:pPr algn="l">
              <a:lnSpc>
                <a:spcPct val="112000"/>
              </a:lnSpc>
            </a:pPr>
            <a:r>
              <a:rPr lang="en-US" altLang="zh-CN" sz="3400" b="1" dirty="0">
                <a:solidFill>
                  <a:schemeClr val="bg1"/>
                </a:solidFill>
                <a:ea typeface="微软雅黑" panose="020B0503020204020204" pitchFamily="34" charset="-122"/>
              </a:rPr>
              <a:t>But what does it say? “The word is near you, in your mouth and in your heart” (that is, the word of faith which we preach)</a:t>
            </a:r>
          </a:p>
          <a:p>
            <a:pPr algn="l">
              <a:lnSpc>
                <a:spcPct val="112000"/>
              </a:lnSpc>
            </a:pP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94289568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1:19-22】</a:t>
            </a:r>
          </a:p>
          <a:p>
            <a:pPr algn="l">
              <a:lnSpc>
                <a:spcPct val="112000"/>
              </a:lnSpc>
            </a:pPr>
            <a:r>
              <a:rPr lang="en-US" altLang="zh-CN" sz="3200" b="1" dirty="0">
                <a:solidFill>
                  <a:srgbClr val="FFFF00"/>
                </a:solidFill>
                <a:ea typeface="微软雅黑" panose="020B0503020204020204" pitchFamily="34" charset="-122"/>
              </a:rPr>
              <a:t>19 </a:t>
            </a:r>
            <a:r>
              <a:rPr lang="zh-CN" altLang="en-US" sz="3200" b="1" dirty="0">
                <a:solidFill>
                  <a:srgbClr val="FFFF00"/>
                </a:solidFill>
                <a:ea typeface="微软雅黑" panose="020B0503020204020204" pitchFamily="34" charset="-122"/>
              </a:rPr>
              <a:t>神的事情，人所能知道的，原显明在人心里，因为　神已经给他们显明。</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because what may be known of God is manifest in them, for God has shown it to them.</a:t>
            </a:r>
          </a:p>
          <a:p>
            <a:pPr algn="l">
              <a:lnSpc>
                <a:spcPct val="112000"/>
              </a:lnSpc>
            </a:pPr>
            <a:r>
              <a:rPr lang="en-US" altLang="zh-CN" sz="3200" b="1" dirty="0">
                <a:solidFill>
                  <a:srgbClr val="FFFF00"/>
                </a:solidFill>
                <a:ea typeface="微软雅黑" panose="020B0503020204020204" pitchFamily="34" charset="-122"/>
              </a:rPr>
              <a:t>20 </a:t>
            </a:r>
            <a:r>
              <a:rPr lang="zh-CN" altLang="en-US" sz="3200" b="1" dirty="0">
                <a:solidFill>
                  <a:srgbClr val="FFFF00"/>
                </a:solidFill>
                <a:ea typeface="微软雅黑" panose="020B0503020204020204" pitchFamily="34" charset="-122"/>
              </a:rPr>
              <a:t>自从造天地以来，　神的永能和神性是明明可知的，虽是眼不能见，但藉着所造之物就可以晓得，叫人无可推诿。</a:t>
            </a:r>
            <a:r>
              <a:rPr lang="en-US" altLang="zh-CN" sz="3200" b="1" dirty="0">
                <a:solidFill>
                  <a:schemeClr val="bg1"/>
                </a:solidFill>
                <a:ea typeface="微软雅黑" panose="020B0503020204020204" pitchFamily="34" charset="-122"/>
              </a:rPr>
              <a:t>For since the creation of the world His invisible attributes are clearly seen, being understood by the things that are made, even His eternal power and Godhead, so that they are without excuse,</a:t>
            </a:r>
          </a:p>
        </p:txBody>
      </p:sp>
    </p:spTree>
    <p:extLst>
      <p:ext uri="{BB962C8B-B14F-4D97-AF65-F5344CB8AC3E}">
        <p14:creationId xmlns:p14="http://schemas.microsoft.com/office/powerpoint/2010/main" val="177445750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罗马书</a:t>
            </a:r>
            <a:r>
              <a:rPr lang="zh-CN" altLang="en-US" sz="3400" b="1" u="sng" dirty="0">
                <a:solidFill>
                  <a:schemeClr val="bg1"/>
                </a:solidFill>
                <a:ea typeface="微软雅黑" panose="020B0503020204020204" pitchFamily="34" charset="-122"/>
              </a:rPr>
              <a:t> </a:t>
            </a:r>
            <a:r>
              <a:rPr lang="en-US" altLang="zh-CN" sz="3400" b="1" u="sng" dirty="0">
                <a:solidFill>
                  <a:schemeClr val="bg1"/>
                </a:solidFill>
                <a:ea typeface="微软雅黑" panose="020B0503020204020204" pitchFamily="34" charset="-122"/>
              </a:rPr>
              <a:t>Romans 1:19-22】</a:t>
            </a:r>
          </a:p>
          <a:p>
            <a:pPr algn="l">
              <a:lnSpc>
                <a:spcPct val="112000"/>
              </a:lnSpc>
            </a:pPr>
            <a:r>
              <a:rPr lang="en-US" altLang="zh-CN" sz="3400" b="1" dirty="0">
                <a:solidFill>
                  <a:srgbClr val="FFFF00"/>
                </a:solidFill>
                <a:ea typeface="微软雅黑" panose="020B0503020204020204" pitchFamily="34" charset="-122"/>
              </a:rPr>
              <a:t>21 </a:t>
            </a:r>
            <a:r>
              <a:rPr lang="zh-CN" altLang="en-US" sz="3400" b="1" dirty="0">
                <a:solidFill>
                  <a:srgbClr val="FFFF00"/>
                </a:solidFill>
                <a:ea typeface="微软雅黑" panose="020B0503020204020204" pitchFamily="34" charset="-122"/>
              </a:rPr>
              <a:t>因为，他们虽然知道　神，却不当作　神荣耀祂，也不感谢祂。他们的思念变为虚妄，无知的心就昏暗了。</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because, although they knew God, they did not glorify Him as God, nor were thankful, but became futile in their thoughts, and their foolish hearts were darkened.</a:t>
            </a:r>
          </a:p>
          <a:p>
            <a:pPr algn="l">
              <a:lnSpc>
                <a:spcPct val="112000"/>
              </a:lnSpc>
            </a:pPr>
            <a:r>
              <a:rPr lang="en-US" altLang="zh-CN" sz="3400" b="1" dirty="0">
                <a:solidFill>
                  <a:srgbClr val="FFFF00"/>
                </a:solidFill>
                <a:ea typeface="微软雅黑" panose="020B0503020204020204" pitchFamily="34" charset="-122"/>
              </a:rPr>
              <a:t>22 </a:t>
            </a:r>
            <a:r>
              <a:rPr lang="zh-CN" altLang="en-US" sz="3400" b="1" dirty="0">
                <a:solidFill>
                  <a:srgbClr val="FFFF00"/>
                </a:solidFill>
                <a:ea typeface="微软雅黑" panose="020B0503020204020204" pitchFamily="34" charset="-122"/>
              </a:rPr>
              <a:t>自称为聪明，反成了愚拙；</a:t>
            </a:r>
          </a:p>
          <a:p>
            <a:pPr algn="l">
              <a:lnSpc>
                <a:spcPct val="112000"/>
              </a:lnSpc>
            </a:pPr>
            <a:r>
              <a:rPr lang="en-US" altLang="zh-CN" sz="3400" b="1" dirty="0">
                <a:solidFill>
                  <a:schemeClr val="bg1"/>
                </a:solidFill>
                <a:ea typeface="微软雅黑" panose="020B0503020204020204" pitchFamily="34" charset="-122"/>
              </a:rPr>
              <a:t>Professing to be wise, they became fools,</a:t>
            </a:r>
          </a:p>
        </p:txBody>
      </p:sp>
    </p:spTree>
    <p:extLst>
      <p:ext uri="{BB962C8B-B14F-4D97-AF65-F5344CB8AC3E}">
        <p14:creationId xmlns:p14="http://schemas.microsoft.com/office/powerpoint/2010/main" val="398503777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罗马书</a:t>
            </a:r>
            <a:r>
              <a:rPr lang="zh-CN" altLang="en-US" sz="3400" b="1" u="sng" dirty="0">
                <a:solidFill>
                  <a:schemeClr val="bg1"/>
                </a:solidFill>
                <a:ea typeface="微软雅黑" panose="020B0503020204020204" pitchFamily="34" charset="-122"/>
              </a:rPr>
              <a:t> </a:t>
            </a:r>
            <a:r>
              <a:rPr lang="en-US" altLang="zh-CN" sz="3400" b="1" u="sng" dirty="0">
                <a:solidFill>
                  <a:schemeClr val="bg1"/>
                </a:solidFill>
                <a:ea typeface="微软雅黑" panose="020B0503020204020204" pitchFamily="34" charset="-122"/>
              </a:rPr>
              <a:t>Romans 10:8】</a:t>
            </a:r>
          </a:p>
          <a:p>
            <a:pPr algn="l">
              <a:lnSpc>
                <a:spcPct val="112000"/>
              </a:lnSpc>
            </a:pPr>
            <a:r>
              <a:rPr lang="zh-CN" altLang="en-US" sz="3400" b="1" dirty="0">
                <a:solidFill>
                  <a:srgbClr val="FFFF00"/>
                </a:solidFill>
                <a:ea typeface="微软雅黑" panose="020B0503020204020204" pitchFamily="34" charset="-122"/>
              </a:rPr>
              <a:t>他到底怎么说呢？他说：“这道离你不远，正在你口里，在你心里。”就是我们所传信主的道。</a:t>
            </a:r>
          </a:p>
          <a:p>
            <a:pPr algn="l">
              <a:lnSpc>
                <a:spcPct val="112000"/>
              </a:lnSpc>
            </a:pPr>
            <a:r>
              <a:rPr lang="en-US" altLang="zh-CN" sz="3400" b="1" dirty="0">
                <a:solidFill>
                  <a:schemeClr val="bg1"/>
                </a:solidFill>
                <a:ea typeface="微软雅黑" panose="020B0503020204020204" pitchFamily="34" charset="-122"/>
              </a:rPr>
              <a:t>But what does it say? “The word is near you, in your mouth and in your heart” (that is, the word of faith which we preach)</a:t>
            </a:r>
          </a:p>
          <a:p>
            <a:pPr algn="l">
              <a:lnSpc>
                <a:spcPct val="112000"/>
              </a:lnSpc>
            </a:pP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52955971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罗马书</a:t>
            </a:r>
            <a:r>
              <a:rPr lang="en-US" altLang="zh-CN" sz="3400" b="1" u="sng" dirty="0">
                <a:solidFill>
                  <a:schemeClr val="bg1"/>
                </a:solidFill>
                <a:ea typeface="微软雅黑" panose="020B0503020204020204" pitchFamily="34" charset="-122"/>
              </a:rPr>
              <a:t>Romans 3:23-24】</a:t>
            </a:r>
          </a:p>
          <a:p>
            <a:pPr algn="l">
              <a:lnSpc>
                <a:spcPct val="112000"/>
              </a:lnSpc>
            </a:pPr>
            <a:r>
              <a:rPr lang="en-US" altLang="zh-CN" sz="3400" b="1" dirty="0">
                <a:solidFill>
                  <a:srgbClr val="FFFF00"/>
                </a:solidFill>
                <a:ea typeface="微软雅黑" panose="020B0503020204020204" pitchFamily="34" charset="-122"/>
              </a:rPr>
              <a:t>23 </a:t>
            </a:r>
            <a:r>
              <a:rPr lang="zh-CN" altLang="en-US" sz="3400" b="1" dirty="0">
                <a:solidFill>
                  <a:srgbClr val="FFFF00"/>
                </a:solidFill>
                <a:ea typeface="微软雅黑" panose="020B0503020204020204" pitchFamily="34" charset="-122"/>
              </a:rPr>
              <a:t>因为世人都犯了罪，亏缺了　神的荣耀，</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for all have sinned and fall short of the glory of God,</a:t>
            </a:r>
          </a:p>
          <a:p>
            <a:pPr algn="l">
              <a:lnSpc>
                <a:spcPct val="112000"/>
              </a:lnSpc>
            </a:pPr>
            <a:r>
              <a:rPr lang="en-US" altLang="zh-CN" sz="3400" b="1" dirty="0">
                <a:solidFill>
                  <a:srgbClr val="FFFF00"/>
                </a:solidFill>
                <a:ea typeface="微软雅黑" panose="020B0503020204020204" pitchFamily="34" charset="-122"/>
              </a:rPr>
              <a:t>24 </a:t>
            </a:r>
            <a:r>
              <a:rPr lang="zh-CN" altLang="en-US" sz="3400" b="1" dirty="0">
                <a:solidFill>
                  <a:srgbClr val="FFFF00"/>
                </a:solidFill>
                <a:ea typeface="微软雅黑" panose="020B0503020204020204" pitchFamily="34" charset="-122"/>
              </a:rPr>
              <a:t>如今却蒙　神的恩典，因基督耶稣的救赎，就白白地称义。</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being justified freely by His grace through the redemption that is in Christ Jesus,</a:t>
            </a:r>
          </a:p>
        </p:txBody>
      </p:sp>
    </p:spTree>
    <p:extLst>
      <p:ext uri="{BB962C8B-B14F-4D97-AF65-F5344CB8AC3E}">
        <p14:creationId xmlns:p14="http://schemas.microsoft.com/office/powerpoint/2010/main" val="61491452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罗马书</a:t>
            </a:r>
            <a:r>
              <a:rPr lang="zh-CN" altLang="en-US" sz="3400" b="1" u="sng" dirty="0">
                <a:solidFill>
                  <a:schemeClr val="bg1"/>
                </a:solidFill>
                <a:ea typeface="微软雅黑" panose="020B0503020204020204" pitchFamily="34" charset="-122"/>
              </a:rPr>
              <a:t> </a:t>
            </a:r>
            <a:r>
              <a:rPr lang="en-US" altLang="zh-CN" sz="3400" b="1" u="sng" dirty="0">
                <a:solidFill>
                  <a:schemeClr val="bg1"/>
                </a:solidFill>
                <a:ea typeface="微软雅黑" panose="020B0503020204020204" pitchFamily="34" charset="-122"/>
              </a:rPr>
              <a:t>Romans 5:8】</a:t>
            </a:r>
          </a:p>
          <a:p>
            <a:pPr algn="l">
              <a:lnSpc>
                <a:spcPct val="112000"/>
              </a:lnSpc>
            </a:pPr>
            <a:r>
              <a:rPr lang="zh-CN" altLang="en-US" sz="3400" b="1" dirty="0">
                <a:solidFill>
                  <a:srgbClr val="FFFF00"/>
                </a:solidFill>
                <a:ea typeface="微软雅黑" panose="020B0503020204020204" pitchFamily="34" charset="-122"/>
              </a:rPr>
              <a:t>惟有基督在我们还作罪人的时候为我们死，　神的爱就在此向我们显明了。</a:t>
            </a:r>
          </a:p>
          <a:p>
            <a:pPr algn="l">
              <a:lnSpc>
                <a:spcPct val="112000"/>
              </a:lnSpc>
            </a:pPr>
            <a:r>
              <a:rPr lang="en-US" altLang="zh-CN" sz="3400" b="1" dirty="0">
                <a:solidFill>
                  <a:schemeClr val="bg1"/>
                </a:solidFill>
                <a:ea typeface="微软雅黑" panose="020B0503020204020204" pitchFamily="34" charset="-122"/>
              </a:rPr>
              <a:t>But God demonstrates his own love for us in this: While we were still sinners, Christ died for us.</a:t>
            </a:r>
          </a:p>
        </p:txBody>
      </p:sp>
    </p:spTree>
    <p:extLst>
      <p:ext uri="{BB962C8B-B14F-4D97-AF65-F5344CB8AC3E}">
        <p14:creationId xmlns:p14="http://schemas.microsoft.com/office/powerpoint/2010/main" val="114161114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约翰福音</a:t>
            </a:r>
            <a:r>
              <a:rPr lang="zh-CN" altLang="en-US" sz="3400" b="1" u="sng" dirty="0">
                <a:solidFill>
                  <a:schemeClr val="bg1"/>
                </a:solidFill>
                <a:ea typeface="微软雅黑" panose="020B0503020204020204" pitchFamily="34" charset="-122"/>
              </a:rPr>
              <a:t> </a:t>
            </a:r>
            <a:r>
              <a:rPr lang="en-US" altLang="zh-CN" sz="3400" b="1" u="sng" dirty="0">
                <a:solidFill>
                  <a:schemeClr val="bg1"/>
                </a:solidFill>
                <a:ea typeface="微软雅黑" panose="020B0503020204020204" pitchFamily="34" charset="-122"/>
              </a:rPr>
              <a:t>John 3:16-18】</a:t>
            </a:r>
          </a:p>
          <a:p>
            <a:pPr algn="l">
              <a:lnSpc>
                <a:spcPct val="112000"/>
              </a:lnSpc>
            </a:pPr>
            <a:r>
              <a:rPr lang="en-US" altLang="zh-CN" sz="3400" b="1" dirty="0">
                <a:solidFill>
                  <a:srgbClr val="FFFF00"/>
                </a:solidFill>
                <a:ea typeface="微软雅黑" panose="020B0503020204020204" pitchFamily="34" charset="-122"/>
              </a:rPr>
              <a:t> “</a:t>
            </a:r>
            <a:r>
              <a:rPr lang="zh-CN" altLang="en-US" sz="3400" b="1" dirty="0">
                <a:solidFill>
                  <a:srgbClr val="FFFF00"/>
                </a:solidFill>
                <a:ea typeface="微软雅黑" panose="020B0503020204020204" pitchFamily="34" charset="-122"/>
              </a:rPr>
              <a:t>　神爱世人，甚至将祂的独生子赐给他们，叫一切信祂的，不至灭亡，反得永生。</a:t>
            </a:r>
          </a:p>
          <a:p>
            <a:pPr algn="l">
              <a:lnSpc>
                <a:spcPct val="112000"/>
              </a:lnSpc>
            </a:pPr>
            <a:r>
              <a:rPr lang="en-US" altLang="zh-CN" sz="3400" b="1" dirty="0">
                <a:solidFill>
                  <a:schemeClr val="bg1"/>
                </a:solidFill>
                <a:ea typeface="微软雅黑" panose="020B0503020204020204" pitchFamily="34" charset="-122"/>
              </a:rPr>
              <a:t>For God so loved the world that He gave His only begotten Son, that whoever believes in Him should not perish but have everlasting life.</a:t>
            </a:r>
          </a:p>
          <a:p>
            <a:pPr algn="l">
              <a:lnSpc>
                <a:spcPct val="112000"/>
              </a:lnSpc>
            </a:pPr>
            <a:r>
              <a:rPr lang="en-US" altLang="zh-CN" sz="3400" b="1" dirty="0">
                <a:solidFill>
                  <a:srgbClr val="FFFF00"/>
                </a:solidFill>
                <a:ea typeface="微软雅黑" panose="020B0503020204020204" pitchFamily="34" charset="-122"/>
              </a:rPr>
              <a:t>17 </a:t>
            </a:r>
            <a:r>
              <a:rPr lang="zh-CN" altLang="en-US" sz="3400" b="1" dirty="0">
                <a:solidFill>
                  <a:srgbClr val="FFFF00"/>
                </a:solidFill>
                <a:ea typeface="微软雅黑" panose="020B0503020204020204" pitchFamily="34" charset="-122"/>
              </a:rPr>
              <a:t>因为　神差祂的儿子降世，不是要定世人的罪（或作“审判世人”。下同），乃是要叫世人因祂得救。</a:t>
            </a:r>
            <a:r>
              <a:rPr lang="en-US" altLang="zh-CN" sz="3400" b="1" dirty="0">
                <a:solidFill>
                  <a:schemeClr val="bg1"/>
                </a:solidFill>
                <a:ea typeface="微软雅黑" panose="020B0503020204020204" pitchFamily="34" charset="-122"/>
              </a:rPr>
              <a:t>For God did not send His Son into the world to condemn the world, but that the world through Him might be saved.</a:t>
            </a:r>
          </a:p>
        </p:txBody>
      </p:sp>
    </p:spTree>
    <p:extLst>
      <p:ext uri="{BB962C8B-B14F-4D97-AF65-F5344CB8AC3E}">
        <p14:creationId xmlns:p14="http://schemas.microsoft.com/office/powerpoint/2010/main" val="225405240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约翰福音</a:t>
            </a:r>
            <a:r>
              <a:rPr lang="zh-CN" altLang="en-US" sz="3400" b="1" u="sng" dirty="0">
                <a:solidFill>
                  <a:schemeClr val="bg1"/>
                </a:solidFill>
                <a:ea typeface="微软雅黑" panose="020B0503020204020204" pitchFamily="34" charset="-122"/>
              </a:rPr>
              <a:t> </a:t>
            </a:r>
            <a:r>
              <a:rPr lang="en-US" altLang="zh-CN" sz="3400" b="1" u="sng" dirty="0">
                <a:solidFill>
                  <a:schemeClr val="bg1"/>
                </a:solidFill>
                <a:ea typeface="微软雅黑" panose="020B0503020204020204" pitchFamily="34" charset="-122"/>
              </a:rPr>
              <a:t>John 3:16-18】</a:t>
            </a:r>
          </a:p>
          <a:p>
            <a:pPr algn="l">
              <a:lnSpc>
                <a:spcPct val="112000"/>
              </a:lnSpc>
            </a:pPr>
            <a:r>
              <a:rPr lang="en-US" altLang="zh-CN" sz="3400" b="1" dirty="0">
                <a:solidFill>
                  <a:srgbClr val="FFFF00"/>
                </a:solidFill>
                <a:ea typeface="微软雅黑" panose="020B0503020204020204" pitchFamily="34" charset="-122"/>
              </a:rPr>
              <a:t>18 </a:t>
            </a:r>
            <a:r>
              <a:rPr lang="zh-CN" altLang="en-US" sz="3400" b="1" dirty="0">
                <a:solidFill>
                  <a:srgbClr val="FFFF00"/>
                </a:solidFill>
                <a:ea typeface="微软雅黑" panose="020B0503020204020204" pitchFamily="34" charset="-122"/>
              </a:rPr>
              <a:t>信祂的人，不被定罪；不信的人，罪已经定了，因为他不信　神独生子的名。</a:t>
            </a:r>
          </a:p>
          <a:p>
            <a:pPr algn="l">
              <a:lnSpc>
                <a:spcPct val="112000"/>
              </a:lnSpc>
            </a:pPr>
            <a:r>
              <a:rPr lang="zh-CN" altLang="en-US" sz="3400" b="1" dirty="0">
                <a:solidFill>
                  <a:schemeClr val="bg1"/>
                </a:solidFill>
                <a:ea typeface="微软雅黑" panose="020B0503020204020204" pitchFamily="34" charset="-122"/>
              </a:rPr>
              <a:t>“</a:t>
            </a:r>
            <a:r>
              <a:rPr lang="en-US" altLang="zh-CN" sz="3400" b="1" dirty="0">
                <a:solidFill>
                  <a:schemeClr val="bg1"/>
                </a:solidFill>
                <a:ea typeface="微软雅黑" panose="020B0503020204020204" pitchFamily="34" charset="-122"/>
              </a:rPr>
              <a:t>He who believes in Him is not condemned; but he who does not believe is condemned already, because he has not believed in the name of the only begotten Son of God.</a:t>
            </a:r>
          </a:p>
        </p:txBody>
      </p:sp>
    </p:spTree>
    <p:extLst>
      <p:ext uri="{BB962C8B-B14F-4D97-AF65-F5344CB8AC3E}">
        <p14:creationId xmlns:p14="http://schemas.microsoft.com/office/powerpoint/2010/main" val="20201547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600" b="1" u="sng" dirty="0">
                <a:solidFill>
                  <a:schemeClr val="bg1"/>
                </a:solidFill>
                <a:ea typeface="微软雅黑" panose="020B0503020204020204" pitchFamily="34" charset="-122"/>
              </a:rPr>
              <a:t>【</a:t>
            </a:r>
            <a:r>
              <a:rPr lang="zh-CN" altLang="en-US" sz="3600" b="1" u="sng" dirty="0">
                <a:solidFill>
                  <a:srgbClr val="FFFF00"/>
                </a:solidFill>
                <a:ea typeface="微软雅黑" panose="020B0503020204020204" pitchFamily="34" charset="-122"/>
              </a:rPr>
              <a:t>哥林多后书</a:t>
            </a:r>
            <a:r>
              <a:rPr lang="zh-CN" altLang="en-US" sz="3600" b="1" u="sng" dirty="0">
                <a:solidFill>
                  <a:schemeClr val="bg1"/>
                </a:solidFill>
                <a:ea typeface="微软雅黑" panose="020B0503020204020204" pitchFamily="34" charset="-122"/>
              </a:rPr>
              <a:t> </a:t>
            </a:r>
            <a:r>
              <a:rPr lang="en-US" altLang="zh-CN" sz="3600" b="1" u="sng" dirty="0">
                <a:solidFill>
                  <a:schemeClr val="bg1"/>
                </a:solidFill>
                <a:ea typeface="微软雅黑" panose="020B0503020204020204" pitchFamily="34" charset="-122"/>
              </a:rPr>
              <a:t>2 Corinthians 3:6】</a:t>
            </a:r>
          </a:p>
          <a:p>
            <a:pPr algn="l">
              <a:lnSpc>
                <a:spcPct val="112000"/>
              </a:lnSpc>
            </a:pPr>
            <a:r>
              <a:rPr lang="zh-CN" altLang="en-US" sz="3600" b="1" dirty="0">
                <a:solidFill>
                  <a:srgbClr val="FFFF00"/>
                </a:solidFill>
                <a:ea typeface="微软雅黑" panose="020B0503020204020204" pitchFamily="34" charset="-122"/>
              </a:rPr>
              <a:t>祂叫我们能承当这新约的执事，不是凭着字句，乃是凭着精意。因为那字句是叫人死，精意是叫人活（“精意”或作“圣灵”）。</a:t>
            </a:r>
            <a:endParaRPr lang="en-US" altLang="zh-CN" sz="3600" b="1" dirty="0">
              <a:solidFill>
                <a:srgbClr val="FFFF00"/>
              </a:solidFill>
              <a:ea typeface="微软雅黑" panose="020B0503020204020204" pitchFamily="34" charset="-122"/>
            </a:endParaRPr>
          </a:p>
          <a:p>
            <a:pPr algn="l">
              <a:lnSpc>
                <a:spcPct val="112000"/>
              </a:lnSpc>
            </a:pPr>
            <a:r>
              <a:rPr lang="en-US" altLang="zh-CN" sz="3600" b="1" dirty="0">
                <a:solidFill>
                  <a:schemeClr val="bg1"/>
                </a:solidFill>
                <a:ea typeface="微软雅黑" panose="020B0503020204020204" pitchFamily="34" charset="-122"/>
              </a:rPr>
              <a:t>who also made us sufficient as ministers of the new covenant, not of the letter but of the Spirit; for the letter kills, but the Spirit gives life.</a:t>
            </a:r>
          </a:p>
        </p:txBody>
      </p:sp>
    </p:spTree>
    <p:extLst>
      <p:ext uri="{BB962C8B-B14F-4D97-AF65-F5344CB8AC3E}">
        <p14:creationId xmlns:p14="http://schemas.microsoft.com/office/powerpoint/2010/main" val="27339428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路加福音</a:t>
            </a:r>
            <a:r>
              <a:rPr lang="zh-CN" altLang="en-US" sz="3400" b="1" u="sng" dirty="0">
                <a:solidFill>
                  <a:schemeClr val="bg1"/>
                </a:solidFill>
                <a:ea typeface="微软雅黑" panose="020B0503020204020204" pitchFamily="34" charset="-122"/>
              </a:rPr>
              <a:t> </a:t>
            </a:r>
            <a:r>
              <a:rPr lang="en-US" altLang="zh-CN" sz="3400" b="1" u="sng" dirty="0">
                <a:solidFill>
                  <a:schemeClr val="bg1"/>
                </a:solidFill>
                <a:ea typeface="微软雅黑" panose="020B0503020204020204" pitchFamily="34" charset="-122"/>
              </a:rPr>
              <a:t>Luke 10:21】</a:t>
            </a:r>
          </a:p>
          <a:p>
            <a:pPr algn="l">
              <a:lnSpc>
                <a:spcPct val="112000"/>
              </a:lnSpc>
            </a:pPr>
            <a:r>
              <a:rPr lang="zh-CN" altLang="en-US" sz="3400" b="1" dirty="0">
                <a:solidFill>
                  <a:srgbClr val="FFFF00"/>
                </a:solidFill>
                <a:ea typeface="微软雅黑" panose="020B0503020204020204" pitchFamily="34" charset="-122"/>
              </a:rPr>
              <a:t>正当那时，耶稣被圣灵感动就欢乐，说：“父啊，天地的主，我感谢你！因为你将这些事向聪明通达人就藏起来，向婴孩就显出来。父啊，是的，因为你的美意本是如此。</a:t>
            </a:r>
          </a:p>
          <a:p>
            <a:pPr algn="l">
              <a:lnSpc>
                <a:spcPct val="112000"/>
              </a:lnSpc>
            </a:pPr>
            <a:r>
              <a:rPr lang="en-US" altLang="zh-CN" sz="3400" b="1" dirty="0">
                <a:solidFill>
                  <a:schemeClr val="bg1"/>
                </a:solidFill>
                <a:ea typeface="微软雅黑" panose="020B0503020204020204" pitchFamily="34" charset="-122"/>
              </a:rPr>
              <a:t>In that hour Jesus rejoiced in the Spirit and said, “I thank You, Father, Lord of heaven and earth, that You have hidden these things from the wise and prudent and revealed them to babes. Even so, Father, for so it seemed good in Your sight.</a:t>
            </a:r>
          </a:p>
        </p:txBody>
      </p:sp>
    </p:spTree>
    <p:extLst>
      <p:ext uri="{BB962C8B-B14F-4D97-AF65-F5344CB8AC3E}">
        <p14:creationId xmlns:p14="http://schemas.microsoft.com/office/powerpoint/2010/main" val="38371701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马太福音</a:t>
            </a:r>
            <a:r>
              <a:rPr lang="zh-CN" altLang="en-US" sz="3400" b="1" u="sng" dirty="0">
                <a:solidFill>
                  <a:schemeClr val="bg1"/>
                </a:solidFill>
                <a:ea typeface="微软雅黑" panose="020B0503020204020204" pitchFamily="34" charset="-122"/>
              </a:rPr>
              <a:t> </a:t>
            </a:r>
            <a:r>
              <a:rPr lang="en-US" altLang="zh-CN" sz="3400" b="1" u="sng" dirty="0">
                <a:solidFill>
                  <a:schemeClr val="bg1"/>
                </a:solidFill>
                <a:ea typeface="微软雅黑" panose="020B0503020204020204" pitchFamily="34" charset="-122"/>
              </a:rPr>
              <a:t>Matthew 5:8】</a:t>
            </a:r>
          </a:p>
          <a:p>
            <a:pPr algn="l">
              <a:lnSpc>
                <a:spcPct val="112000"/>
              </a:lnSpc>
            </a:pPr>
            <a:r>
              <a:rPr lang="zh-CN" altLang="en-US" sz="3400" b="1" dirty="0">
                <a:solidFill>
                  <a:srgbClr val="FFFF00"/>
                </a:solidFill>
                <a:ea typeface="微软雅黑" panose="020B0503020204020204" pitchFamily="34" charset="-122"/>
              </a:rPr>
              <a:t>清心的人有福了，因为他们必得见　神。</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Blessed are the pure in heart, For they shall see God.</a:t>
            </a:r>
          </a:p>
          <a:p>
            <a:pPr algn="l">
              <a:lnSpc>
                <a:spcPct val="112000"/>
              </a:lnSpc>
            </a:pPr>
            <a:endParaRPr lang="en-US" altLang="zh-CN" sz="800" b="1" u="sng" dirty="0">
              <a:solidFill>
                <a:schemeClr val="bg1"/>
              </a:solidFill>
              <a:ea typeface="微软雅黑" panose="020B0503020204020204" pitchFamily="34" charset="-122"/>
            </a:endParaRPr>
          </a:p>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罗马书 </a:t>
            </a:r>
            <a:r>
              <a:rPr lang="en-US" altLang="zh-CN" sz="3400" b="1" u="sng" dirty="0">
                <a:solidFill>
                  <a:schemeClr val="bg1"/>
                </a:solidFill>
                <a:ea typeface="微软雅黑" panose="020B0503020204020204" pitchFamily="34" charset="-122"/>
              </a:rPr>
              <a:t>Romans 10:8】</a:t>
            </a:r>
          </a:p>
          <a:p>
            <a:pPr algn="l">
              <a:lnSpc>
                <a:spcPct val="112000"/>
              </a:lnSpc>
            </a:pPr>
            <a:r>
              <a:rPr lang="zh-CN" altLang="en-US" sz="3400" b="1" dirty="0">
                <a:solidFill>
                  <a:srgbClr val="FFFF00"/>
                </a:solidFill>
                <a:ea typeface="微软雅黑" panose="020B0503020204020204" pitchFamily="34" charset="-122"/>
              </a:rPr>
              <a:t>他到底怎么说呢？他说：“这道离你不远，正在你口里，在你心里。”就是我们所传信主的道。</a:t>
            </a:r>
            <a:r>
              <a:rPr lang="en-US" altLang="zh-CN" sz="3400" b="1" dirty="0">
                <a:solidFill>
                  <a:schemeClr val="bg1"/>
                </a:solidFill>
                <a:ea typeface="微软雅黑" panose="020B0503020204020204" pitchFamily="34" charset="-122"/>
              </a:rPr>
              <a:t>But what does it say? “The word is near you, in your mouth and in your heart” (that is, the word of faith which we preach):</a:t>
            </a:r>
          </a:p>
          <a:p>
            <a:pPr algn="l">
              <a:lnSpc>
                <a:spcPct val="112000"/>
              </a:lnSpc>
            </a:pP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2418972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罗马书</a:t>
            </a:r>
            <a:r>
              <a:rPr lang="zh-CN" altLang="en-US" sz="3400" b="1" u="sng" dirty="0">
                <a:solidFill>
                  <a:schemeClr val="bg1"/>
                </a:solidFill>
                <a:ea typeface="微软雅黑" panose="020B0503020204020204" pitchFamily="34" charset="-122"/>
              </a:rPr>
              <a:t> </a:t>
            </a:r>
            <a:r>
              <a:rPr lang="en-US" altLang="zh-CN" sz="3400" b="1" u="sng" dirty="0">
                <a:solidFill>
                  <a:schemeClr val="bg1"/>
                </a:solidFill>
                <a:ea typeface="微软雅黑" panose="020B0503020204020204" pitchFamily="34" charset="-122"/>
              </a:rPr>
              <a:t>Romans 3:20】</a:t>
            </a:r>
          </a:p>
          <a:p>
            <a:pPr algn="l">
              <a:lnSpc>
                <a:spcPct val="112000"/>
              </a:lnSpc>
            </a:pPr>
            <a:r>
              <a:rPr lang="zh-CN" altLang="en-US" sz="3400" b="1" dirty="0">
                <a:solidFill>
                  <a:srgbClr val="FFFF00"/>
                </a:solidFill>
                <a:ea typeface="微软雅黑" panose="020B0503020204020204" pitchFamily="34" charset="-122"/>
              </a:rPr>
              <a:t>所以凡有血气的，没有一个因行律法能在　神面前称义，因为律法本是叫人知罪。</a:t>
            </a:r>
          </a:p>
          <a:p>
            <a:pPr algn="l">
              <a:lnSpc>
                <a:spcPct val="112000"/>
              </a:lnSpc>
            </a:pPr>
            <a:r>
              <a:rPr lang="en-US" altLang="zh-CN" sz="3400" b="1" dirty="0">
                <a:solidFill>
                  <a:schemeClr val="bg1"/>
                </a:solidFill>
                <a:ea typeface="微软雅黑" panose="020B0503020204020204" pitchFamily="34" charset="-122"/>
              </a:rPr>
              <a:t>Therefore by the deeds of the law no flesh will be justified in His sight, for by the law is the knowledge of sin.</a:t>
            </a:r>
          </a:p>
        </p:txBody>
      </p:sp>
    </p:spTree>
    <p:extLst>
      <p:ext uri="{BB962C8B-B14F-4D97-AF65-F5344CB8AC3E}">
        <p14:creationId xmlns:p14="http://schemas.microsoft.com/office/powerpoint/2010/main" val="40753629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加拉太书</a:t>
            </a:r>
            <a:r>
              <a:rPr lang="zh-CN" altLang="en-US" sz="3400" b="1" u="sng" dirty="0">
                <a:solidFill>
                  <a:schemeClr val="bg1"/>
                </a:solidFill>
                <a:ea typeface="微软雅黑" panose="020B0503020204020204" pitchFamily="34" charset="-122"/>
              </a:rPr>
              <a:t> </a:t>
            </a:r>
            <a:r>
              <a:rPr lang="en-US" altLang="zh-CN" sz="3400" b="1" u="sng" dirty="0">
                <a:solidFill>
                  <a:schemeClr val="bg1"/>
                </a:solidFill>
                <a:ea typeface="微软雅黑" panose="020B0503020204020204" pitchFamily="34" charset="-122"/>
              </a:rPr>
              <a:t>Galatians 3:24】</a:t>
            </a:r>
          </a:p>
          <a:p>
            <a:pPr algn="l">
              <a:lnSpc>
                <a:spcPct val="112000"/>
              </a:lnSpc>
            </a:pPr>
            <a:r>
              <a:rPr lang="zh-CN" altLang="en-US" sz="3400" b="1" dirty="0">
                <a:solidFill>
                  <a:srgbClr val="FFFF00"/>
                </a:solidFill>
                <a:ea typeface="微软雅黑" panose="020B0503020204020204" pitchFamily="34" charset="-122"/>
              </a:rPr>
              <a:t>这样，律法是我们训蒙的师傅，引我们到基督那里，使我们因信称义。</a:t>
            </a:r>
          </a:p>
          <a:p>
            <a:pPr algn="l">
              <a:lnSpc>
                <a:spcPct val="112000"/>
              </a:lnSpc>
            </a:pPr>
            <a:r>
              <a:rPr lang="en-US" altLang="zh-CN" sz="3400" b="1" dirty="0">
                <a:solidFill>
                  <a:schemeClr val="bg1"/>
                </a:solidFill>
                <a:ea typeface="微软雅黑" panose="020B0503020204020204" pitchFamily="34" charset="-122"/>
              </a:rPr>
              <a:t>Therefore the law was our tutor to bring us to Christ, that we might be justified by faith.</a:t>
            </a:r>
          </a:p>
          <a:p>
            <a:pPr algn="l">
              <a:lnSpc>
                <a:spcPct val="112000"/>
              </a:lnSpc>
            </a:pP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9289490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路加福音</a:t>
            </a:r>
            <a:r>
              <a:rPr lang="zh-CN" altLang="en-US" sz="3400" b="1" u="sng" dirty="0">
                <a:solidFill>
                  <a:schemeClr val="bg1"/>
                </a:solidFill>
                <a:ea typeface="微软雅黑" panose="020B0503020204020204" pitchFamily="34" charset="-122"/>
              </a:rPr>
              <a:t> </a:t>
            </a:r>
            <a:r>
              <a:rPr lang="en-US" altLang="zh-CN" sz="3400" b="1" u="sng" dirty="0">
                <a:solidFill>
                  <a:schemeClr val="bg1"/>
                </a:solidFill>
                <a:ea typeface="微软雅黑" panose="020B0503020204020204" pitchFamily="34" charset="-122"/>
              </a:rPr>
              <a:t>Luke 24】</a:t>
            </a:r>
          </a:p>
          <a:p>
            <a:pPr algn="l">
              <a:lnSpc>
                <a:spcPct val="112000"/>
              </a:lnSpc>
            </a:pPr>
            <a:r>
              <a:rPr lang="en-US" altLang="zh-CN" sz="3400" b="1" dirty="0">
                <a:solidFill>
                  <a:srgbClr val="FFFF00"/>
                </a:solidFill>
                <a:ea typeface="微软雅黑" panose="020B0503020204020204" pitchFamily="34" charset="-122"/>
              </a:rPr>
              <a:t>17 </a:t>
            </a:r>
            <a:r>
              <a:rPr lang="zh-CN" altLang="en-US" sz="3400" b="1" dirty="0">
                <a:solidFill>
                  <a:srgbClr val="FFFF00"/>
                </a:solidFill>
                <a:ea typeface="微软雅黑" panose="020B0503020204020204" pitchFamily="34" charset="-122"/>
              </a:rPr>
              <a:t>耶稣对他们说：“你们走路彼此谈论的是什么事呢？”他们就站住，脸上带着愁容。</a:t>
            </a:r>
          </a:p>
          <a:p>
            <a:pPr algn="l">
              <a:lnSpc>
                <a:spcPct val="112000"/>
              </a:lnSpc>
            </a:pPr>
            <a:r>
              <a:rPr lang="en-US" altLang="zh-CN" sz="3400" b="1" dirty="0">
                <a:solidFill>
                  <a:schemeClr val="bg1"/>
                </a:solidFill>
                <a:ea typeface="微软雅黑" panose="020B0503020204020204" pitchFamily="34" charset="-122"/>
              </a:rPr>
              <a:t>And He said to them, “What kind of conversation is this that you have with one another as you walk and are sad?”</a:t>
            </a:r>
          </a:p>
          <a:p>
            <a:pPr algn="l">
              <a:lnSpc>
                <a:spcPct val="112000"/>
              </a:lnSpc>
            </a:pPr>
            <a:r>
              <a:rPr lang="en-US" altLang="zh-CN" sz="3400" b="1" dirty="0">
                <a:solidFill>
                  <a:srgbClr val="FFFF00"/>
                </a:solidFill>
                <a:ea typeface="微软雅黑" panose="020B0503020204020204" pitchFamily="34" charset="-122"/>
              </a:rPr>
              <a:t>25 </a:t>
            </a:r>
            <a:r>
              <a:rPr lang="zh-CN" altLang="en-US" sz="3400" b="1" dirty="0">
                <a:solidFill>
                  <a:srgbClr val="FFFF00"/>
                </a:solidFill>
                <a:ea typeface="微软雅黑" panose="020B0503020204020204" pitchFamily="34" charset="-122"/>
              </a:rPr>
              <a:t>耶稣对他们说：“无知的人哪，先知所说的一切话，你们的心信得太迟钝了。</a:t>
            </a:r>
          </a:p>
          <a:p>
            <a:pPr algn="l">
              <a:lnSpc>
                <a:spcPct val="112000"/>
              </a:lnSpc>
            </a:pPr>
            <a:r>
              <a:rPr lang="en-US" altLang="zh-CN" sz="3400" b="1" dirty="0">
                <a:solidFill>
                  <a:schemeClr val="bg1"/>
                </a:solidFill>
                <a:ea typeface="微软雅黑" panose="020B0503020204020204" pitchFamily="34" charset="-122"/>
              </a:rPr>
              <a:t>Then He said to them, “O foolish ones, and slow of heart to believe in all that the prophets have spoken!</a:t>
            </a:r>
          </a:p>
        </p:txBody>
      </p:sp>
    </p:spTree>
    <p:extLst>
      <p:ext uri="{BB962C8B-B14F-4D97-AF65-F5344CB8AC3E}">
        <p14:creationId xmlns:p14="http://schemas.microsoft.com/office/powerpoint/2010/main" val="2016963302"/>
      </p:ext>
    </p:extLst>
  </p:cSld>
  <p:clrMapOvr>
    <a:masterClrMapping/>
  </p:clrMapOvr>
</p:sld>
</file>

<file path=ppt/theme/theme1.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Stream</Template>
  <TotalTime>81002</TotalTime>
  <Words>4015</Words>
  <Application>Microsoft Office PowerPoint</Application>
  <PresentationFormat>On-screen Show (4:3)</PresentationFormat>
  <Paragraphs>152</Paragraphs>
  <Slides>38</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38</vt:i4>
      </vt:variant>
    </vt:vector>
  </HeadingPairs>
  <TitlesOfParts>
    <vt:vector size="45" baseType="lpstr">
      <vt:lpstr>微软雅黑</vt:lpstr>
      <vt:lpstr>Arial</vt:lpstr>
      <vt:lpstr>Calibri</vt:lpstr>
      <vt:lpstr>Calibri Light</vt:lpstr>
      <vt:lpstr>Garamond</vt:lpstr>
      <vt:lpstr>3_Office Theme</vt:lpstr>
      <vt:lpstr>Office 主题</vt:lpstr>
      <vt:lpstr>回到原点  Back to The Core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主我願單屬你</dc:title>
  <dc:creator>Fwu-Shan Shieh</dc:creator>
  <cp:lastModifiedBy>BCCC_User</cp:lastModifiedBy>
  <cp:revision>784</cp:revision>
  <dcterms:created xsi:type="dcterms:W3CDTF">2005-10-06T16:33:29Z</dcterms:created>
  <dcterms:modified xsi:type="dcterms:W3CDTF">2026-06-14T18:05:28Z</dcterms:modified>
</cp:coreProperties>
</file>