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70" r:id="rId2"/>
    <p:sldId id="3875" r:id="rId3"/>
    <p:sldId id="3876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60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2025/3/9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成为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</a:p>
          <a:p>
            <a:pPr algn="l">
              <a:lnSpc>
                <a:spcPct val="150000"/>
              </a:lnSpc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不是外表效法基督，而是基督内在（驻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61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与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神的关系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谦卑（对神的呼召开放）</a:t>
            </a:r>
          </a:p>
          <a:p>
            <a:pPr lvl="1" algn="l">
              <a:lnSpc>
                <a:spcPct val="15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顺服神的</a:t>
            </a: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呼召</a:t>
            </a:r>
            <a:endParaRPr lang="en-US" altLang="zh-CN" sz="28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2" algn="l">
              <a:lnSpc>
                <a:spcPct val="150000"/>
              </a:lnSpc>
            </a:pPr>
            <a:endParaRPr lang="zh-CN" altLang="en-US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感恩</a:t>
            </a:r>
          </a:p>
          <a:p>
            <a:pPr lvl="1" algn="l">
              <a:lnSpc>
                <a:spcPct val="15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</a:t>
            </a: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为着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自己可以按神的旨意生活向神感恩</a:t>
            </a: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28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50000"/>
              </a:lnSpc>
            </a:pPr>
            <a:endParaRPr lang="zh-CN" altLang="en-US" sz="2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爱神</a:t>
            </a:r>
          </a:p>
        </p:txBody>
      </p:sp>
    </p:spTree>
    <p:extLst>
      <p:ext uri="{BB962C8B-B14F-4D97-AF65-F5344CB8AC3E}">
        <p14:creationId xmlns:p14="http://schemas.microsoft.com/office/powerpoint/2010/main" val="19437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与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人的关系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仁慈关怀（对缺乏者）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身体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的需要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灵魂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（精神）的</a:t>
            </a: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需要</a:t>
            </a:r>
            <a:endParaRPr lang="en-US" altLang="zh-CN" sz="28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饶恕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正义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800" b="1" spc="100" smtClean="0">
                <a:solidFill>
                  <a:schemeClr val="bg1"/>
                </a:solidFill>
                <a:ea typeface="微软雅黑" panose="020B0503020204020204" pitchFamily="34" charset="-122"/>
              </a:rPr>
              <a:t>正义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关注的是人的权利</a:t>
            </a:r>
            <a:r>
              <a:rPr lang="zh-CN" altLang="en-US" sz="2800" b="1" spc="100">
                <a:solidFill>
                  <a:schemeClr val="bg1"/>
                </a:solidFill>
                <a:ea typeface="微软雅黑" panose="020B0503020204020204" pitchFamily="34" charset="-122"/>
              </a:rPr>
              <a:t>和</a:t>
            </a:r>
            <a:r>
              <a:rPr lang="zh-CN" altLang="en-US" sz="2800" b="1" spc="100" smtClean="0">
                <a:solidFill>
                  <a:schemeClr val="bg1"/>
                </a:solidFill>
                <a:ea typeface="微软雅黑" panose="020B0503020204020204" pitchFamily="34" charset="-122"/>
              </a:rPr>
              <a:t>责任</a:t>
            </a:r>
            <a:endParaRPr lang="zh-CN" altLang="en-US" sz="2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11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12991</TotalTime>
  <Words>23</Words>
  <Application>Microsoft Office PowerPoint</Application>
  <PresentationFormat>全屏显示(4:3)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1274</cp:revision>
  <dcterms:created xsi:type="dcterms:W3CDTF">2018-02-16T18:09:56Z</dcterms:created>
  <dcterms:modified xsi:type="dcterms:W3CDTF">2025-03-09T08:41:02Z</dcterms:modified>
</cp:coreProperties>
</file>