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70" r:id="rId2"/>
    <p:sldId id="3875" r:id="rId3"/>
    <p:sldId id="3876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60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基督徒伦理道德</a:t>
            </a:r>
          </a:p>
          <a:p>
            <a:pPr algn="l">
              <a:lnSpc>
                <a:spcPct val="150000"/>
              </a:lnSpc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真理不只是为思考，更是为实行。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61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伦理的独特性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源头不同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侧重不同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动机不同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目的不同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37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道德生活的模式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目的论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义务论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相关联论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（关系论）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en-US" altLang="zh-CN" sz="8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问题讨论：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分享自己对三种模式的理解，自己更喜欢从那种模式来引导自己在尘世的基督徒生活？</a:t>
            </a:r>
          </a:p>
        </p:txBody>
      </p:sp>
    </p:spTree>
    <p:extLst>
      <p:ext uri="{BB962C8B-B14F-4D97-AF65-F5344CB8AC3E}">
        <p14:creationId xmlns:p14="http://schemas.microsoft.com/office/powerpoint/2010/main" val="323119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12985</TotalTime>
  <Words>23</Words>
  <Application>Microsoft Office PowerPoint</Application>
  <PresentationFormat>全屏显示(4:3)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1272</cp:revision>
  <dcterms:created xsi:type="dcterms:W3CDTF">2018-02-16T18:09:56Z</dcterms:created>
  <dcterms:modified xsi:type="dcterms:W3CDTF">2025-03-02T04:55:23Z</dcterms:modified>
</cp:coreProperties>
</file>