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52" r:id="rId2"/>
    <p:sldId id="3867" r:id="rId3"/>
    <p:sldId id="386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360" y="-61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2025/2/2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基督徒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的爱德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爱源自神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爱是被动的主动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爱是意志的主动选择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爱上帝是爱的根基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因爱上帝，进而爱人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圣爱（爱德）与欲爱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爱德的完全</a:t>
            </a:r>
          </a:p>
        </p:txBody>
      </p:sp>
    </p:spTree>
    <p:extLst>
      <p:ext uri="{BB962C8B-B14F-4D97-AF65-F5344CB8AC3E}">
        <p14:creationId xmlns:p14="http://schemas.microsoft.com/office/powerpoint/2010/main" val="32307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林前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1Cor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13:4-8a】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爱是恒久忍耐，又有恩慈；爱是不嫉妒，爱是不自夸，不张狂，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Love suffers long and is kind; love does not envy; love does not parade itself, is not puffed up;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不作害羞的事，不求自己的益处，不轻易发怒，不计算人的恶，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does not behave rudely, does not seek its own, is not provoked, thinks no evil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;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210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林前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1Cor 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13:4-8a】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 smtClean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不喜欢不义，只喜欢真理；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does not rejoice in iniquity, but rejoices in the truth;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7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凡事包容，凡事相信，凡事盼望，凡事忍耐。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bears all things, believes all things, hopes all things, endures all things.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8a </a:t>
            </a:r>
            <a:r>
              <a:rPr lang="zh-CN" altLang="en-US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爱是永不止息</a:t>
            </a:r>
            <a:r>
              <a:rPr lang="en-US" altLang="zh-CN" sz="3200" b="1" spc="100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Love never </a:t>
            </a:r>
            <a:r>
              <a:rPr lang="en-US" altLang="zh-CN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fails….</a:t>
            </a:r>
            <a:endParaRPr lang="en-US" altLang="zh-CN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009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12956</TotalTime>
  <Words>158</Words>
  <Application>Microsoft Office PowerPoint</Application>
  <PresentationFormat>全屏显示(4:3)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user</cp:lastModifiedBy>
  <cp:revision>1264</cp:revision>
  <dcterms:created xsi:type="dcterms:W3CDTF">2018-02-16T18:09:56Z</dcterms:created>
  <dcterms:modified xsi:type="dcterms:W3CDTF">2025-02-02T08:51:11Z</dcterms:modified>
</cp:coreProperties>
</file>