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2" r:id="rId2"/>
    <p:sldId id="3858" r:id="rId3"/>
    <p:sldId id="3859" r:id="rId4"/>
    <p:sldId id="3861" r:id="rId5"/>
    <p:sldId id="3860" r:id="rId6"/>
    <p:sldId id="3862" r:id="rId7"/>
    <p:sldId id="3856" r:id="rId8"/>
    <p:sldId id="3863" r:id="rId9"/>
    <p:sldId id="3857" r:id="rId10"/>
    <p:sldId id="38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12" y="-6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2025/1/12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望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林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前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en-US" altLang="zh-CN" sz="30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13:13】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如今常存的有信，有望，有爱；这三样，其中最大的是爱。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And now abide faith, hope, love, these three; but the greatest of these is love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世人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地上的盼望注定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幻灭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愚人的道路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把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责任归咎于事物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本身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幻灭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的“聪明人”的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道路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断定一切都是虚幻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的泡影</a:t>
            </a:r>
            <a:endParaRPr lang="en-US" altLang="zh-CN" sz="3000" b="1" spc="10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基督徒的道路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在基督里的盼望</a:t>
            </a:r>
          </a:p>
        </p:txBody>
      </p:sp>
    </p:spTree>
    <p:extLst>
      <p:ext uri="{BB962C8B-B14F-4D97-AF65-F5344CB8AC3E}">
        <p14:creationId xmlns:p14="http://schemas.microsoft.com/office/powerpoint/2010/main" val="22898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望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Ps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119:49-50】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49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求你记念向你仆人所应许的话，叫我有盼望。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Remember the word to Your servant, Upon which You have caused me to hope.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50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这话将我救活了。我在患难中，因此得安慰。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This is my comfort in my affliction, For Your word has given me life.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9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望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15:13】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但愿使人有盼望的神，因信，将诸般的喜乐平安充满你们的心，使你们藉着圣灵的能力大有盼望。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Now may the God of hope fill you with all joy and peace in believing, that you may abound in hope by the power of the Holy Spirit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9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望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彼前 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 Pet 3:15】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只要心里尊主基督为圣。有人问你们心中盼望的缘由，就要常作准备，以温柔、敬畏的心回答各人。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But sanctify the Lord God in your hearts, and always be ready to give a defense to everyone who asks you a reason for the hope that is in you, with meekness and fear;</a:t>
            </a:r>
          </a:p>
        </p:txBody>
      </p:sp>
    </p:spTree>
    <p:extLst>
      <p:ext uri="{BB962C8B-B14F-4D97-AF65-F5344CB8AC3E}">
        <p14:creationId xmlns:p14="http://schemas.microsoft.com/office/powerpoint/2010/main" val="27179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的美德：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盼望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持续不断地盼望复活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林前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en-US" altLang="zh-CN" sz="26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15:19-22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持续不断地盼望永恒的天家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来 </a:t>
            </a:r>
            <a:r>
              <a:rPr lang="en-US" altLang="zh-CN" sz="26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Heb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11:13-16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持续不断地盼望“看不见的”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 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8:22-25】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林</a:t>
            </a:r>
            <a:r>
              <a:rPr lang="zh-CN" altLang="en-US" sz="2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后 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 </a:t>
            </a:r>
            <a:r>
              <a:rPr lang="en-US" altLang="zh-CN" sz="26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4:17-18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9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的美德：盼望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持续不断地盼望主耶稣的再来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约</a:t>
            </a:r>
            <a:r>
              <a:rPr lang="zh-CN" altLang="en-US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John 14:2-3】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约</a:t>
            </a:r>
            <a:r>
              <a:rPr lang="zh-CN" altLang="en-US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John 16:22】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启</a:t>
            </a:r>
            <a:r>
              <a:rPr lang="zh-CN" altLang="en-US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Rev 22:20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持续不断地盼望新天新地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彼后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 pet 3:13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持续不断地盼望神的应许的完全成就</a:t>
            </a:r>
          </a:p>
        </p:txBody>
      </p:sp>
    </p:spTree>
    <p:extLst>
      <p:ext uri="{BB962C8B-B14F-4D97-AF65-F5344CB8AC3E}">
        <p14:creationId xmlns:p14="http://schemas.microsoft.com/office/powerpoint/2010/main" val="64918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盼望的源头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诗 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Ps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62:5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15:13】</a:t>
            </a:r>
          </a:p>
          <a:p>
            <a:pPr algn="l">
              <a:lnSpc>
                <a:spcPct val="120000"/>
              </a:lnSpc>
            </a:pPr>
            <a:endParaRPr lang="en-US" altLang="zh-CN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神的慈爱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耶</a:t>
            </a:r>
            <a:r>
              <a:rPr lang="zh-CN" altLang="en-US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Jer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29:11</a:t>
            </a:r>
            <a:r>
              <a:rPr lang="en-US" altLang="zh-CN" sz="28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endParaRPr lang="en-US" altLang="zh-CN" sz="32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神的应许和神的信实</a:t>
            </a:r>
          </a:p>
          <a:p>
            <a:pPr algn="l">
              <a:lnSpc>
                <a:spcPct val="120000"/>
              </a:lnSpc>
            </a:pP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2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林后 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 </a:t>
            </a:r>
            <a:r>
              <a:rPr lang="en-US" altLang="zh-CN" sz="32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Cor</a:t>
            </a:r>
            <a:r>
              <a:rPr lang="en-US" altLang="zh-CN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1:20-22】</a:t>
            </a:r>
          </a:p>
        </p:txBody>
      </p:sp>
    </p:spTree>
    <p:extLst>
      <p:ext uri="{BB962C8B-B14F-4D97-AF65-F5344CB8AC3E}">
        <p14:creationId xmlns:p14="http://schemas.microsoft.com/office/powerpoint/2010/main" val="339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的盼望改变（塑造）现在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警醒自洁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彼后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 Pet 3:13-14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刚强忍耐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路</a:t>
            </a:r>
            <a:r>
              <a:rPr lang="zh-CN" altLang="en-US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u="sng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Luk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21:25-28】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雅 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Jam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5:8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仁爱喜乐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腓 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Phil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4:4-5】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彼前 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1Pet 1:3-6</a:t>
            </a:r>
            <a:r>
              <a:rPr lang="zh-CN" altLang="en-US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8</a:t>
            </a:r>
            <a:r>
              <a:rPr lang="en-US" altLang="zh-CN" sz="2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5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的盼望改变（塑造）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现在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对未来充满盼望（对未来的开发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对世界（人）的热情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拯救转变世界（人）的热情</a:t>
            </a:r>
          </a:p>
        </p:txBody>
      </p:sp>
    </p:spTree>
    <p:extLst>
      <p:ext uri="{BB962C8B-B14F-4D97-AF65-F5344CB8AC3E}">
        <p14:creationId xmlns:p14="http://schemas.microsoft.com/office/powerpoint/2010/main" val="38045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12931</TotalTime>
  <Words>298</Words>
  <Application>Microsoft Office PowerPoint</Application>
  <PresentationFormat>全屏显示(4:3)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1256</cp:revision>
  <dcterms:created xsi:type="dcterms:W3CDTF">2018-02-16T18:09:56Z</dcterms:created>
  <dcterms:modified xsi:type="dcterms:W3CDTF">2025-01-12T08:35:31Z</dcterms:modified>
</cp:coreProperties>
</file>