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52" r:id="rId2"/>
    <p:sldId id="3856" r:id="rId3"/>
    <p:sldId id="3857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054" autoAdjust="0"/>
    <p:restoredTop sz="94660"/>
  </p:normalViewPr>
  <p:slideViewPr>
    <p:cSldViewPr snapToGrid="0">
      <p:cViewPr>
        <p:scale>
          <a:sx n="90" d="100"/>
          <a:sy n="90" d="100"/>
        </p:scale>
        <p:origin x="-360" y="-61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2025/1/3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与不信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人类最根本性的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问题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无信仰的挑战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无神论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atheism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世俗主义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secularism</a:t>
            </a:r>
          </a:p>
          <a:p>
            <a:pPr lvl="1" algn="l">
              <a:lnSpc>
                <a:spcPct val="120000"/>
              </a:lnSpc>
            </a:pPr>
            <a:endParaRPr lang="en-US" altLang="zh-CN" sz="26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不信” 对 “信” 建设性的</a:t>
            </a:r>
            <a:r>
              <a:rPr lang="zh-CN" altLang="en-US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挑战</a:t>
            </a:r>
            <a:endParaRPr lang="en-US" altLang="zh-CN" sz="3000" b="1" spc="100" dirty="0" smtClean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endParaRPr lang="zh-CN" altLang="en-US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“信” 是坚持对神的顺服</a:t>
            </a:r>
          </a:p>
        </p:txBody>
      </p:sp>
    </p:spTree>
    <p:extLst>
      <p:ext uri="{BB962C8B-B14F-4D97-AF65-F5344CB8AC3E}">
        <p14:creationId xmlns:p14="http://schemas.microsoft.com/office/powerpoint/2010/main" val="32307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信仰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的实践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认识，思想，爱慕，渴慕真理；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保护，捍卫，传讲真理；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活出真理（主耶稣的教训）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为信仰作见证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不冒犯信仰（不轻信）</a:t>
            </a:r>
          </a:p>
        </p:txBody>
      </p:sp>
    </p:spTree>
    <p:extLst>
      <p:ext uri="{BB962C8B-B14F-4D97-AF65-F5344CB8AC3E}">
        <p14:creationId xmlns:p14="http://schemas.microsoft.com/office/powerpoint/2010/main" val="33929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信</a:t>
            </a:r>
            <a:r>
              <a:rPr lang="zh-CN" altLang="en-US" sz="32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德之美体现在：</a:t>
            </a: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对信心的持守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可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Mar 9:24】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林前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1Cor 15:58】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帖后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2Ths 2:15】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启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Rev 2:25</a:t>
            </a: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lvl="1" algn="l">
              <a:lnSpc>
                <a:spcPct val="120000"/>
              </a:lnSpc>
            </a:pPr>
            <a:endParaRPr lang="en-US" altLang="zh-CN" sz="2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457200" indent="-457200" algn="l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zh-CN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	</a:t>
            </a:r>
            <a:r>
              <a:rPr lang="zh-CN" altLang="en-US" sz="32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对神的交托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腓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Phil 4:6-7】</a:t>
            </a:r>
          </a:p>
          <a:p>
            <a:pPr lvl="1" algn="l">
              <a:lnSpc>
                <a:spcPct val="12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腓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Phil 2:12-13】</a:t>
            </a:r>
          </a:p>
        </p:txBody>
      </p:sp>
    </p:spTree>
    <p:extLst>
      <p:ext uri="{BB962C8B-B14F-4D97-AF65-F5344CB8AC3E}">
        <p14:creationId xmlns:p14="http://schemas.microsoft.com/office/powerpoint/2010/main" val="380450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12911</TotalTime>
  <Words>14</Words>
  <Application>Microsoft Office PowerPoint</Application>
  <PresentationFormat>全屏显示(4:3)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user</cp:lastModifiedBy>
  <cp:revision>1250</cp:revision>
  <dcterms:created xsi:type="dcterms:W3CDTF">2018-02-16T18:09:56Z</dcterms:created>
  <dcterms:modified xsi:type="dcterms:W3CDTF">2025-01-03T22:25:41Z</dcterms:modified>
</cp:coreProperties>
</file>