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39" r:id="rId2"/>
    <p:sldId id="3841" r:id="rId3"/>
    <p:sldId id="3843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054" autoAdjust="0"/>
    <p:restoredTop sz="94660"/>
  </p:normalViewPr>
  <p:slideViewPr>
    <p:cSldViewPr snapToGrid="0">
      <p:cViewPr>
        <p:scale>
          <a:sx n="90" d="100"/>
          <a:sy n="90" d="100"/>
        </p:scale>
        <p:origin x="-322" y="-6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2024/11/24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2024/11/24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马太福音</a:t>
            </a: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Matthew </a:t>
            </a:r>
            <a:r>
              <a:rPr lang="en-US" altLang="zh-CN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5:8】</a:t>
            </a:r>
            <a:endParaRPr lang="en-US" altLang="zh-CN" sz="34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34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清心的人有福了</a:t>
            </a:r>
            <a:r>
              <a:rPr lang="en-US" altLang="zh-CN" sz="34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! </a:t>
            </a:r>
            <a:r>
              <a:rPr lang="zh-CN" altLang="en-US" sz="34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因为他们必得见神</a:t>
            </a:r>
            <a:r>
              <a:rPr lang="zh-CN" altLang="en-US" sz="34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  <a:endParaRPr lang="en-US" altLang="zh-CN" sz="3400" b="1" spc="100" dirty="0" smtClean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r>
              <a:rPr lang="en-US" altLang="zh-CN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Blessed are the pure in heart, for they will see God.</a:t>
            </a:r>
            <a:endParaRPr lang="en-US" altLang="zh-CN" sz="34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6147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何谓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“清心”？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是否 “见到神” 是判定是否 “清心” 的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标准</a:t>
            </a:r>
            <a:endParaRPr lang="en-US" altLang="zh-CN" sz="30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endParaRPr lang="en-US" altLang="zh-CN" sz="30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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“清心” 是 “去除成见”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John 1:43-51</a:t>
            </a:r>
            <a:r>
              <a:rPr lang="en-US" altLang="zh-CN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lvl="1" algn="l">
              <a:lnSpc>
                <a:spcPct val="120000"/>
              </a:lnSpc>
            </a:pPr>
            <a:endParaRPr lang="en-US" altLang="zh-CN" sz="26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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“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清心” 是 “专一”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太 </a:t>
            </a:r>
            <a:r>
              <a:rPr lang="en-US" altLang="zh-CN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Matthew </a:t>
            </a:r>
            <a:r>
              <a:rPr lang="en-US" altLang="zh-CN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6:22-24】</a:t>
            </a:r>
            <a:endParaRPr lang="en-US" altLang="zh-CN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lvl="1" algn="l">
              <a:lnSpc>
                <a:spcPct val="120000"/>
              </a:lnSpc>
            </a:pPr>
            <a:r>
              <a:rPr lang="en-US" altLang="zh-CN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箴 </a:t>
            </a:r>
            <a:r>
              <a:rPr lang="en-US" altLang="zh-CN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Proverbs4</a:t>
            </a: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25-27</a:t>
            </a:r>
            <a:r>
              <a:rPr lang="en-US" altLang="zh-CN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]】</a:t>
            </a:r>
            <a:endParaRPr lang="en-US" altLang="zh-CN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lvl="1" algn="l">
              <a:lnSpc>
                <a:spcPct val="120000"/>
              </a:lnSpc>
            </a:pPr>
            <a:r>
              <a:rPr lang="en-US" altLang="zh-CN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雅 </a:t>
            </a:r>
            <a:r>
              <a:rPr lang="en-US" altLang="zh-CN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Jam </a:t>
            </a:r>
            <a:r>
              <a:rPr lang="en-US" altLang="zh-CN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1:8】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太 </a:t>
            </a:r>
            <a:r>
              <a:rPr lang="en-US" altLang="zh-CN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Matthew </a:t>
            </a:r>
            <a:r>
              <a:rPr lang="en-US" altLang="zh-CN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13:3</a:t>
            </a: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7</a:t>
            </a: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，</a:t>
            </a:r>
            <a:r>
              <a:rPr lang="en-US" altLang="zh-CN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22</a:t>
            </a:r>
            <a:r>
              <a:rPr lang="en-US" altLang="zh-CN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49425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何谓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“清心”？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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“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清心”是“圣洁”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希伯来</a:t>
            </a: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书</a:t>
            </a:r>
            <a:r>
              <a:rPr lang="en-US" altLang="zh-CN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Hebrews 12</a:t>
            </a: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14b</a:t>
            </a:r>
            <a:r>
              <a:rPr lang="en-US" altLang="zh-CN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]】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altLang="zh-CN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“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清心” 是 “只以神为乐”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诗篇</a:t>
            </a:r>
            <a:r>
              <a:rPr lang="en-US" altLang="zh-CN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Psalms 73</a:t>
            </a: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</a:t>
            </a:r>
            <a:r>
              <a:rPr lang="en-US" altLang="zh-CN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]】</a:t>
            </a:r>
            <a:endParaRPr lang="en-US" altLang="zh-CN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lvl="1" algn="l">
              <a:lnSpc>
                <a:spcPct val="120000"/>
              </a:lnSpc>
            </a:pPr>
            <a:r>
              <a:rPr lang="en-US" altLang="zh-CN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诗篇</a:t>
            </a:r>
            <a:r>
              <a:rPr lang="en-US" altLang="zh-CN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Psalms 73</a:t>
            </a: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25-26</a:t>
            </a:r>
            <a:r>
              <a:rPr lang="en-US" altLang="zh-CN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]】</a:t>
            </a:r>
            <a:endParaRPr lang="en-US" altLang="zh-CN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altLang="zh-CN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“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清心的人” 是 “心专属于神的人”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箴言</a:t>
            </a:r>
            <a:r>
              <a:rPr lang="en-US" altLang="zh-CN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Proverbs 23</a:t>
            </a: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26</a:t>
            </a:r>
            <a:r>
              <a:rPr lang="en-US" altLang="zh-CN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]】</a:t>
            </a:r>
            <a:endParaRPr lang="en-US" altLang="zh-CN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2288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12771</TotalTime>
  <Words>37</Words>
  <Application>Microsoft Office PowerPoint</Application>
  <PresentationFormat>全屏显示(4:3)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1231</cp:revision>
  <dcterms:created xsi:type="dcterms:W3CDTF">2018-02-16T18:09:56Z</dcterms:created>
  <dcterms:modified xsi:type="dcterms:W3CDTF">2024-11-24T08:20:55Z</dcterms:modified>
</cp:coreProperties>
</file>