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9" r:id="rId2"/>
    <p:sldId id="3841" r:id="rId3"/>
    <p:sldId id="3844" r:id="rId4"/>
    <p:sldId id="3842" r:id="rId5"/>
    <p:sldId id="3845" r:id="rId6"/>
    <p:sldId id="3846" r:id="rId7"/>
    <p:sldId id="3847" r:id="rId8"/>
    <p:sldId id="3848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39" y="-6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5:5】</a:t>
            </a: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温柔的人有福了</a:t>
            </a:r>
            <a:r>
              <a:rPr lang="en-US" altLang="zh-CN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!</a:t>
            </a: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因为他们必承受地土。</a:t>
            </a:r>
          </a:p>
          <a:p>
            <a:pPr algn="l">
              <a:lnSpc>
                <a:spcPct val="120000"/>
              </a:lnSpc>
            </a:pP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Blessed are the meek, for they will inherit the earth.</a:t>
            </a:r>
            <a:endParaRPr lang="en-US" altLang="zh-CN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14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温柔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的人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成为温柔的人的前提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“温柔”被人反感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更高的挑战</a:t>
            </a:r>
          </a:p>
          <a:p>
            <a:pPr algn="l">
              <a:lnSpc>
                <a:spcPct val="120000"/>
              </a:lnSpc>
            </a:pP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425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何谓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“温柔”？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“温柔”是指一种受控的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状态</a:t>
            </a: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“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温柔”是圣灵所结的果子</a:t>
            </a:r>
          </a:p>
          <a:p>
            <a:pPr algn="l">
              <a:lnSpc>
                <a:spcPct val="120000"/>
              </a:lnSpc>
            </a:pP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487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诗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Psalms 37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1-11】</a:t>
            </a:r>
            <a:endParaRPr lang="en-US" altLang="zh-CN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不要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为作恶的心怀不平，也不要向那行不义的生出嫉妒。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Fret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not thyself because of evildoers, neither be thou envious against the workers of iniquity. 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因为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他们如草快被割下，又如青菜快要枯干。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they shall soon be cut down like the grass, and wither as the green herb. 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你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当倚靠耶和华而行善，住在地上，以祂的信实为粮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Trust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in the LORD, and do good; so shalt thou dwell in the land, and verily thou shalt be fed. </a:t>
            </a:r>
          </a:p>
          <a:p>
            <a:pPr algn="l">
              <a:lnSpc>
                <a:spcPct val="112000"/>
              </a:lnSpc>
            </a:pP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161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诗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Psalms 37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1-11】</a:t>
            </a:r>
            <a:endParaRPr lang="en-US" altLang="zh-CN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又要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以耶和华为乐，祂就将你心里所求的赐给你。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Delight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thyself also in the LORD: and he shall give thee the desires of thine heart. 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当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将你的事交托耶和华，并倚靠祂，祂就必成全。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Commit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thy way unto the LORD; trust also in him; and he shall bring it to pass. 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祂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要使你的公义，如光发出；使你的公平，明如正午。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And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he shall bring forth thy righteousness as the light, and thy judgment as the noonday. </a:t>
            </a:r>
          </a:p>
          <a:p>
            <a:pPr algn="l">
              <a:lnSpc>
                <a:spcPct val="112000"/>
              </a:lnSpc>
            </a:pP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30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诗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Psalms 37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1-11】</a:t>
            </a:r>
            <a:endParaRPr lang="en-US" altLang="zh-CN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你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当默然倚靠耶和华，耐性等候祂。不要因那道路通达的和那恶谋成就的，心怀不平。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Rest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in the LORD, and wait patiently for him: fret not thyself because of him who </a:t>
            </a:r>
            <a:r>
              <a:rPr lang="en-US" altLang="zh-CN" sz="3000" b="1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prospereth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in his way, because of the man who </a:t>
            </a:r>
            <a:r>
              <a:rPr lang="en-US" altLang="zh-CN" sz="3000" b="1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bringeth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wicked devices to pass. 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当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止住怒气，离弃忿怒；不要心怀不平，以致作恶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Cease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from anger, and forsake wrath: fret not thyself in any wise to do evil. </a:t>
            </a:r>
          </a:p>
          <a:p>
            <a:pPr algn="l">
              <a:lnSpc>
                <a:spcPct val="112000"/>
              </a:lnSpc>
            </a:pP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30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诗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Psalms 37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1-11】</a:t>
            </a:r>
            <a:endParaRPr lang="en-US" altLang="zh-CN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因为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作恶的，必被剪除；惟有等候耶和华的，必承受地土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evildoers shall be cut off: but those that wait upon the LORD, they shall inherit the earth. 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还有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片时，恶人要归于无有，你就是细察他的住处，也要归于无有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yet a little while, and the wicked shall not be: yea, thou shalt diligently consider his place, and it shall not be. 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但谦卑（温柔）人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必承受地土，以丰盛的平安为乐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But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the meek shall inherit the earth; and shall delight themselves in the abundance of peace. </a:t>
            </a:r>
          </a:p>
          <a:p>
            <a:pPr algn="l">
              <a:lnSpc>
                <a:spcPct val="112000"/>
              </a:lnSpc>
            </a:pP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30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诗篇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37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篇中的 “温柔的人”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等候上帝的人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依靠上帝行善的人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以神为乐的人</a:t>
            </a:r>
          </a:p>
          <a:p>
            <a:pPr algn="l">
              <a:lnSpc>
                <a:spcPct val="112000"/>
              </a:lnSpc>
            </a:pP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30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12688</TotalTime>
  <Words>525</Words>
  <Application>Microsoft Office PowerPoint</Application>
  <PresentationFormat>全屏显示(4:3)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1224</cp:revision>
  <dcterms:created xsi:type="dcterms:W3CDTF">2018-02-16T18:09:56Z</dcterms:created>
  <dcterms:modified xsi:type="dcterms:W3CDTF">2024-11-03T05:25:12Z</dcterms:modified>
</cp:coreProperties>
</file>