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39" r:id="rId2"/>
    <p:sldId id="3840" r:id="rId3"/>
    <p:sldId id="3841" r:id="rId4"/>
    <p:sldId id="3842" r:id="rId5"/>
    <p:sldId id="3843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54" autoAdjust="0"/>
    <p:restoredTop sz="94660"/>
  </p:normalViewPr>
  <p:slideViewPr>
    <p:cSldViewPr snapToGrid="0">
      <p:cViewPr>
        <p:scale>
          <a:sx n="90" d="100"/>
          <a:sy n="90" d="100"/>
        </p:scale>
        <p:origin x="-139" y="-60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2024/10/27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2024/10/27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马太福音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Matthew 5:4】</a:t>
            </a:r>
          </a:p>
          <a:p>
            <a:pPr algn="l">
              <a:lnSpc>
                <a:spcPct val="120000"/>
              </a:lnSpc>
            </a:pPr>
            <a:r>
              <a:rPr lang="zh-CN" altLang="en-US" sz="34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哀恸的人有福了</a:t>
            </a:r>
            <a:r>
              <a:rPr lang="en-US" altLang="zh-CN" sz="34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! </a:t>
            </a:r>
            <a:r>
              <a:rPr lang="zh-CN" altLang="en-US" sz="34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因为他们必得安慰。</a:t>
            </a:r>
          </a:p>
          <a:p>
            <a:pPr algn="l">
              <a:lnSpc>
                <a:spcPct val="120000"/>
              </a:lnSpc>
            </a:pPr>
            <a:r>
              <a:rPr lang="en-US" altLang="zh-CN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Blessed are those who mourn, for they will be comforted. </a:t>
            </a:r>
          </a:p>
        </p:txBody>
      </p:sp>
    </p:spTree>
    <p:extLst>
      <p:ext uri="{BB962C8B-B14F-4D97-AF65-F5344CB8AC3E}">
        <p14:creationId xmlns:p14="http://schemas.microsoft.com/office/powerpoint/2010/main" val="86147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路加福音 </a:t>
            </a: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Luke 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6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21,25】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21 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你们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饥饿的人有福了</a:t>
            </a: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!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因为你们将要饱足。你们哀哭的人有福了</a:t>
            </a: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!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因为你们将要喜笑。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Blessed are you who hunger now, for you will be satisfied. Blessed are you who weep now, for you will laugh.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25 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你们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饱足的人有祸了</a:t>
            </a: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!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因为你们将要饥饿。你们喜笑的人有祸了</a:t>
            </a: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!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因为你们将要哀恸哭泣。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Woe to you who are well fed now, for you will go hungry. Woe to you who laugh now, for you will mourn and weep.</a:t>
            </a:r>
          </a:p>
          <a:p>
            <a:pPr algn="l">
              <a:lnSpc>
                <a:spcPct val="120000"/>
              </a:lnSpc>
            </a:pPr>
            <a:endParaRPr lang="en-US" altLang="zh-CN" sz="34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5747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痛苦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的益处</a:t>
            </a: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有痛觉才寻求医治</a:t>
            </a: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感受痛苦才知警醒</a:t>
            </a: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经历痛苦才知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感恩</a:t>
            </a:r>
            <a:endParaRPr lang="en-US" altLang="zh-CN" sz="32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endParaRPr lang="en-US" altLang="zh-CN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问题讨论：</a:t>
            </a:r>
            <a:endParaRPr lang="en-US" altLang="zh-CN" sz="3200" b="1" u="sng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列举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圣经中“痛苦给人带来的益处”的人物事例？</a:t>
            </a:r>
          </a:p>
          <a:p>
            <a:pPr algn="l">
              <a:lnSpc>
                <a:spcPct val="120000"/>
              </a:lnSpc>
            </a:pPr>
            <a:endParaRPr lang="en-US" altLang="zh-CN" sz="34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4253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痛苦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的益处</a:t>
            </a: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有痛觉才寻求医治</a:t>
            </a: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感受痛苦才知警醒</a:t>
            </a: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经历痛苦才知感恩</a:t>
            </a: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世界的痛苦使人向往天家</a:t>
            </a:r>
          </a:p>
          <a:p>
            <a:pPr algn="l">
              <a:lnSpc>
                <a:spcPct val="120000"/>
              </a:lnSpc>
            </a:pPr>
            <a:endParaRPr lang="en-US" altLang="zh-CN" sz="3400" b="1" u="sng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问题</a:t>
            </a: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讨论：</a:t>
            </a:r>
            <a:endParaRPr lang="en-US" altLang="zh-CN" sz="3400" b="1" u="sng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列举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圣经中在世界不觉得痛苦的人，他们的结局怎样？</a:t>
            </a:r>
            <a:endParaRPr lang="en-US" altLang="zh-CN" sz="34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1612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altLang="zh-CN" sz="34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altLang="zh-CN" sz="34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altLang="zh-CN" sz="34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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为罪哀恸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	最终最好的安慰</a:t>
            </a:r>
            <a:r>
              <a:rPr lang="en-US" altLang="zh-CN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——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天家</a:t>
            </a:r>
          </a:p>
        </p:txBody>
      </p:sp>
    </p:spTree>
    <p:extLst>
      <p:ext uri="{BB962C8B-B14F-4D97-AF65-F5344CB8AC3E}">
        <p14:creationId xmlns:p14="http://schemas.microsoft.com/office/powerpoint/2010/main" val="224907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12675</TotalTime>
  <Words>158</Words>
  <Application>Microsoft Office PowerPoint</Application>
  <PresentationFormat>全屏显示(4:3)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1220</cp:revision>
  <dcterms:created xsi:type="dcterms:W3CDTF">2018-02-16T18:09:56Z</dcterms:created>
  <dcterms:modified xsi:type="dcterms:W3CDTF">2024-10-27T08:15:56Z</dcterms:modified>
</cp:coreProperties>
</file>