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39" r:id="rId2"/>
    <p:sldId id="3840" r:id="rId3"/>
    <p:sldId id="3841" r:id="rId4"/>
    <p:sldId id="3842" r:id="rId5"/>
    <p:sldId id="3843" r:id="rId6"/>
    <p:sldId id="3845" r:id="rId7"/>
    <p:sldId id="3844" r:id="rId8"/>
    <p:sldId id="3846" r:id="rId9"/>
    <p:sldId id="3848" r:id="rId10"/>
    <p:sldId id="3849" r:id="rId11"/>
    <p:sldId id="3847" r:id="rId1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p:scale>
          <a:sx n="90" d="100"/>
          <a:sy n="90" d="100"/>
        </p:scale>
        <p:origin x="-139" y="-60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2024/10/19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2024/10/19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2024/10/19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2024/10/19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2024/10/19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2024/10/19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2024/10/19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2024/10/19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2024/10/19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2024/10/19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2024/10/19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2024/10/19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zh-CN" altLang="en-US" sz="3400" b="1" u="sng" spc="100" dirty="0" smtClean="0">
                <a:solidFill>
                  <a:schemeClr val="bg1"/>
                </a:solidFill>
                <a:ea typeface="微软雅黑" panose="020B0503020204020204" pitchFamily="34" charset="-122"/>
              </a:rPr>
              <a:t>新约</a:t>
            </a:r>
            <a:r>
              <a:rPr lang="zh-CN" altLang="en-US" sz="3400" b="1" u="sng" spc="100" dirty="0">
                <a:solidFill>
                  <a:schemeClr val="bg1"/>
                </a:solidFill>
                <a:ea typeface="微软雅黑" panose="020B0503020204020204" pitchFamily="34" charset="-122"/>
              </a:rPr>
              <a:t>伦理</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是描述还是指导？</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是偶然还是恒定不变？</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是统一还是多元？</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是适用于基督徒还是所有人？</a:t>
            </a:r>
          </a:p>
        </p:txBody>
      </p:sp>
    </p:spTree>
    <p:extLst>
      <p:ext uri="{BB962C8B-B14F-4D97-AF65-F5344CB8AC3E}">
        <p14:creationId xmlns:p14="http://schemas.microsoft.com/office/powerpoint/2010/main" val="8614790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spc="100" dirty="0" smtClean="0">
                <a:solidFill>
                  <a:schemeClr val="bg1"/>
                </a:solidFill>
                <a:ea typeface="微软雅黑" panose="020B0503020204020204" pitchFamily="34" charset="-122"/>
              </a:rPr>
              <a:t>【</a:t>
            </a:r>
            <a:r>
              <a:rPr lang="zh-CN" altLang="en-US" sz="3000" b="1" u="sng" spc="100" dirty="0" smtClean="0">
                <a:solidFill>
                  <a:srgbClr val="FFFF00"/>
                </a:solidFill>
                <a:ea typeface="微软雅黑" panose="020B0503020204020204" pitchFamily="34" charset="-122"/>
              </a:rPr>
              <a:t>马太福音</a:t>
            </a:r>
            <a:r>
              <a:rPr lang="zh-CN" altLang="en-US" sz="3000" b="1" u="sng" spc="100" dirty="0" smtClean="0">
                <a:solidFill>
                  <a:schemeClr val="bg1"/>
                </a:solidFill>
                <a:ea typeface="微软雅黑" panose="020B0503020204020204" pitchFamily="34" charset="-122"/>
              </a:rPr>
              <a:t> </a:t>
            </a:r>
            <a:r>
              <a:rPr lang="en-US" altLang="zh-CN" sz="3000" b="1" u="sng" spc="100" dirty="0" smtClean="0">
                <a:solidFill>
                  <a:schemeClr val="bg1"/>
                </a:solidFill>
                <a:ea typeface="微软雅黑" panose="020B0503020204020204" pitchFamily="34" charset="-122"/>
              </a:rPr>
              <a:t>Matthew 7:6-11</a:t>
            </a:r>
            <a:r>
              <a:rPr lang="en-US" altLang="zh-CN" sz="3000" b="1" u="sng" spc="100" dirty="0">
                <a:solidFill>
                  <a:schemeClr val="bg1"/>
                </a:solidFill>
                <a:ea typeface="微软雅黑" panose="020B0503020204020204" pitchFamily="34" charset="-122"/>
              </a:rPr>
              <a:t>】</a:t>
            </a:r>
          </a:p>
          <a:p>
            <a:pPr algn="l">
              <a:lnSpc>
                <a:spcPct val="112000"/>
              </a:lnSpc>
            </a:pPr>
            <a:r>
              <a:rPr lang="en-US" altLang="zh-CN" sz="3000" b="1" spc="100" dirty="0" smtClean="0">
                <a:solidFill>
                  <a:srgbClr val="FFFF00"/>
                </a:solidFill>
                <a:ea typeface="微软雅黑" panose="020B0503020204020204" pitchFamily="34" charset="-122"/>
              </a:rPr>
              <a:t>10 </a:t>
            </a:r>
            <a:r>
              <a:rPr lang="zh-CN" altLang="en-US" sz="3000" b="1" spc="100" dirty="0">
                <a:solidFill>
                  <a:srgbClr val="FFFF00"/>
                </a:solidFill>
                <a:ea typeface="微软雅黑" panose="020B0503020204020204" pitchFamily="34" charset="-122"/>
              </a:rPr>
              <a:t>求鱼，反给他蛇呢</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en-US" altLang="zh-CN" sz="3000" b="1" spc="100" dirty="0" smtClean="0">
                <a:solidFill>
                  <a:schemeClr val="bg1"/>
                </a:solidFill>
                <a:ea typeface="微软雅黑" panose="020B0503020204020204" pitchFamily="34" charset="-122"/>
              </a:rPr>
              <a:t>Or </a:t>
            </a:r>
            <a:r>
              <a:rPr lang="en-US" altLang="zh-CN" sz="3000" b="1" spc="100" dirty="0">
                <a:solidFill>
                  <a:schemeClr val="bg1"/>
                </a:solidFill>
                <a:ea typeface="微软雅黑" panose="020B0503020204020204" pitchFamily="34" charset="-122"/>
              </a:rPr>
              <a:t>if he asks for a fish, will he give him a serpent?</a:t>
            </a:r>
          </a:p>
          <a:p>
            <a:pPr algn="l">
              <a:lnSpc>
                <a:spcPct val="112000"/>
              </a:lnSpc>
            </a:pPr>
            <a:r>
              <a:rPr lang="en-US" altLang="zh-CN" sz="3000" b="1" spc="100" dirty="0">
                <a:solidFill>
                  <a:srgbClr val="FFFF00"/>
                </a:solidFill>
                <a:ea typeface="微软雅黑" panose="020B0503020204020204" pitchFamily="34" charset="-122"/>
              </a:rPr>
              <a:t>11 </a:t>
            </a:r>
            <a:r>
              <a:rPr lang="zh-CN" altLang="en-US" sz="3000" b="1" spc="100" dirty="0">
                <a:solidFill>
                  <a:srgbClr val="FFFF00"/>
                </a:solidFill>
                <a:ea typeface="微软雅黑" panose="020B0503020204020204" pitchFamily="34" charset="-122"/>
              </a:rPr>
              <a:t>你们虽然不好，尚且知道拿好东西给儿女，何况你们在天上的父，岂不更把好东西给</a:t>
            </a:r>
            <a:r>
              <a:rPr lang="zh-CN" altLang="en-US" sz="3000" b="1" spc="100" dirty="0" smtClean="0">
                <a:solidFill>
                  <a:srgbClr val="FFFF00"/>
                </a:solidFill>
                <a:ea typeface="微软雅黑" panose="020B0503020204020204" pitchFamily="34" charset="-122"/>
              </a:rPr>
              <a:t>求祂的</a:t>
            </a:r>
            <a:r>
              <a:rPr lang="zh-CN" altLang="en-US" sz="3000" b="1" spc="100" dirty="0">
                <a:solidFill>
                  <a:srgbClr val="FFFF00"/>
                </a:solidFill>
                <a:ea typeface="微软雅黑" panose="020B0503020204020204" pitchFamily="34" charset="-122"/>
              </a:rPr>
              <a:t>人吗？</a:t>
            </a:r>
          </a:p>
          <a:p>
            <a:pPr algn="l">
              <a:lnSpc>
                <a:spcPct val="112000"/>
              </a:lnSpc>
            </a:pPr>
            <a:r>
              <a:rPr lang="en-US" altLang="zh-CN" sz="3000" b="1" spc="100" dirty="0">
                <a:solidFill>
                  <a:schemeClr val="bg1"/>
                </a:solidFill>
                <a:ea typeface="微软雅黑" panose="020B0503020204020204" pitchFamily="34" charset="-122"/>
              </a:rPr>
              <a:t>If you then, being evil, know how to give good gifts to your children, how much more will your Father who is in heaven give good things to those who ask Him!</a:t>
            </a:r>
          </a:p>
          <a:p>
            <a:pPr algn="l">
              <a:lnSpc>
                <a:spcPct val="120000"/>
              </a:lnSpc>
            </a:pPr>
            <a:endParaRPr lang="en-US" altLang="zh-CN" sz="34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875955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spc="100" dirty="0" smtClean="0">
                <a:solidFill>
                  <a:schemeClr val="bg1"/>
                </a:solidFill>
                <a:ea typeface="微软雅黑" panose="020B0503020204020204" pitchFamily="34" charset="-122"/>
              </a:rPr>
              <a:t>【</a:t>
            </a:r>
            <a:r>
              <a:rPr lang="zh-CN" altLang="en-US" sz="3000" b="1" u="sng" spc="100" dirty="0" smtClean="0">
                <a:solidFill>
                  <a:schemeClr val="bg1"/>
                </a:solidFill>
                <a:ea typeface="微软雅黑" panose="020B0503020204020204" pitchFamily="34" charset="-122"/>
              </a:rPr>
              <a:t>路加福音 </a:t>
            </a:r>
            <a:r>
              <a:rPr lang="en-US" altLang="zh-CN" sz="3000" b="1" u="sng" spc="100" dirty="0" smtClean="0">
                <a:solidFill>
                  <a:schemeClr val="bg1"/>
                </a:solidFill>
                <a:ea typeface="微软雅黑" panose="020B0503020204020204" pitchFamily="34" charset="-122"/>
              </a:rPr>
              <a:t>Luke 11:13】</a:t>
            </a:r>
            <a:endParaRPr lang="en-US" altLang="zh-CN" sz="3000" b="1" u="sng" spc="100" dirty="0">
              <a:solidFill>
                <a:schemeClr val="bg1"/>
              </a:solidFill>
              <a:ea typeface="微软雅黑" panose="020B0503020204020204" pitchFamily="34" charset="-122"/>
            </a:endParaRPr>
          </a:p>
          <a:p>
            <a:pPr algn="l">
              <a:lnSpc>
                <a:spcPct val="112000"/>
              </a:lnSpc>
            </a:pPr>
            <a:r>
              <a:rPr lang="zh-CN" altLang="en-US" sz="3000" b="1" spc="100" dirty="0">
                <a:solidFill>
                  <a:srgbClr val="FFFF00"/>
                </a:solidFill>
                <a:ea typeface="微软雅黑" panose="020B0503020204020204" pitchFamily="34" charset="-122"/>
              </a:rPr>
              <a:t>你们虽然不好，尚且知道拿好东西给儿女，何况天父，岂不更将圣灵给</a:t>
            </a:r>
            <a:r>
              <a:rPr lang="zh-CN" altLang="en-US" sz="3000" b="1" spc="100" dirty="0" smtClean="0">
                <a:solidFill>
                  <a:srgbClr val="FFFF00"/>
                </a:solidFill>
                <a:ea typeface="微软雅黑" panose="020B0503020204020204" pitchFamily="34" charset="-122"/>
              </a:rPr>
              <a:t>求祂的</a:t>
            </a:r>
            <a:r>
              <a:rPr lang="zh-CN" altLang="en-US" sz="3000" b="1" spc="100" dirty="0">
                <a:solidFill>
                  <a:srgbClr val="FFFF00"/>
                </a:solidFill>
                <a:ea typeface="微软雅黑" panose="020B0503020204020204" pitchFamily="34" charset="-122"/>
              </a:rPr>
              <a:t>人吗？”</a:t>
            </a:r>
          </a:p>
          <a:p>
            <a:pPr algn="l">
              <a:lnSpc>
                <a:spcPct val="112000"/>
              </a:lnSpc>
            </a:pPr>
            <a:r>
              <a:rPr lang="en-US" altLang="zh-CN" sz="3000" b="1" spc="100" dirty="0">
                <a:solidFill>
                  <a:schemeClr val="bg1"/>
                </a:solidFill>
                <a:ea typeface="微软雅黑" panose="020B0503020204020204" pitchFamily="34" charset="-122"/>
              </a:rPr>
              <a:t>If you then, being evil, know how to give good gifts to your children, how much more will your heavenly Father give the Holy Spirit to those who ask Him!”</a:t>
            </a:r>
          </a:p>
          <a:p>
            <a:pPr algn="l">
              <a:lnSpc>
                <a:spcPct val="120000"/>
              </a:lnSpc>
            </a:pPr>
            <a:endParaRPr lang="en-US" altLang="zh-CN" sz="34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42125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en-US" altLang="zh-CN" sz="3400" b="1" u="sng" spc="100" dirty="0" smtClean="0">
                <a:solidFill>
                  <a:schemeClr val="bg1"/>
                </a:solidFill>
                <a:ea typeface="微软雅黑" panose="020B0503020204020204" pitchFamily="34" charset="-122"/>
              </a:rPr>
              <a:t>【</a:t>
            </a:r>
            <a:r>
              <a:rPr lang="zh-CN" altLang="en-US" sz="3400" b="1" u="sng" spc="100" dirty="0" smtClean="0">
                <a:solidFill>
                  <a:srgbClr val="FFFF00"/>
                </a:solidFill>
                <a:ea typeface="微软雅黑" panose="020B0503020204020204" pitchFamily="34" charset="-122"/>
              </a:rPr>
              <a:t>马太福音</a:t>
            </a:r>
            <a:r>
              <a:rPr lang="zh-CN" altLang="en-US" sz="3400" b="1" u="sng" spc="100" dirty="0" smtClean="0">
                <a:solidFill>
                  <a:schemeClr val="bg1"/>
                </a:solidFill>
                <a:ea typeface="微软雅黑" panose="020B0503020204020204" pitchFamily="34" charset="-122"/>
              </a:rPr>
              <a:t> </a:t>
            </a:r>
            <a:r>
              <a:rPr lang="en-US" altLang="zh-CN" sz="3400" b="1" u="sng" spc="100" dirty="0" smtClean="0">
                <a:solidFill>
                  <a:schemeClr val="bg1"/>
                </a:solidFill>
                <a:ea typeface="微软雅黑" panose="020B0503020204020204" pitchFamily="34" charset="-122"/>
              </a:rPr>
              <a:t>Mat 5:18】</a:t>
            </a:r>
          </a:p>
          <a:p>
            <a:pPr algn="l">
              <a:lnSpc>
                <a:spcPct val="120000"/>
              </a:lnSpc>
            </a:pPr>
            <a:r>
              <a:rPr lang="zh-CN" altLang="en-US" sz="3400" b="1" spc="100" dirty="0" smtClean="0">
                <a:solidFill>
                  <a:srgbClr val="FFFF00"/>
                </a:solidFill>
                <a:ea typeface="微软雅黑" panose="020B0503020204020204" pitchFamily="34" charset="-122"/>
              </a:rPr>
              <a:t>我</a:t>
            </a:r>
            <a:r>
              <a:rPr lang="zh-CN" altLang="en-US" sz="3400" b="1" spc="100" dirty="0">
                <a:solidFill>
                  <a:srgbClr val="FFFF00"/>
                </a:solidFill>
                <a:ea typeface="微软雅黑" panose="020B0503020204020204" pitchFamily="34" charset="-122"/>
              </a:rPr>
              <a:t>实在告诉你们，就是到天地都废去了，律法的一点一画也不能废去，都要成全。</a:t>
            </a:r>
          </a:p>
          <a:p>
            <a:pPr algn="l">
              <a:lnSpc>
                <a:spcPct val="120000"/>
              </a:lnSpc>
            </a:pPr>
            <a:r>
              <a:rPr lang="en-US" altLang="zh-CN" sz="3400" b="1" spc="100" dirty="0" smtClean="0">
                <a:solidFill>
                  <a:schemeClr val="bg1"/>
                </a:solidFill>
                <a:ea typeface="微软雅黑" panose="020B0503020204020204" pitchFamily="34" charset="-122"/>
              </a:rPr>
              <a:t>For </a:t>
            </a:r>
            <a:r>
              <a:rPr lang="en-US" altLang="zh-CN" sz="3400" b="1" spc="100" dirty="0">
                <a:solidFill>
                  <a:schemeClr val="bg1"/>
                </a:solidFill>
                <a:ea typeface="微软雅黑" panose="020B0503020204020204" pitchFamily="34" charset="-122"/>
              </a:rPr>
              <a:t>assuredly, I say to you, till heaven and earth pass away, one jot or one tittle will by no means pass from the law till all is fulfilled.</a:t>
            </a:r>
          </a:p>
          <a:p>
            <a:pPr algn="l">
              <a:lnSpc>
                <a:spcPct val="120000"/>
              </a:lnSpc>
            </a:pPr>
            <a:endParaRPr lang="en-US" altLang="zh-CN" sz="34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57474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spc="100" dirty="0" smtClean="0">
                <a:solidFill>
                  <a:schemeClr val="bg1"/>
                </a:solidFill>
                <a:ea typeface="微软雅黑" panose="020B0503020204020204" pitchFamily="34" charset="-122"/>
              </a:rPr>
              <a:t>【</a:t>
            </a:r>
            <a:r>
              <a:rPr lang="zh-CN" altLang="en-US" sz="3000" b="1" u="sng" spc="100" dirty="0" smtClean="0">
                <a:solidFill>
                  <a:srgbClr val="FFFF00"/>
                </a:solidFill>
                <a:ea typeface="微软雅黑" panose="020B0503020204020204" pitchFamily="34" charset="-122"/>
              </a:rPr>
              <a:t>马太福音</a:t>
            </a:r>
            <a:r>
              <a:rPr lang="zh-CN" altLang="en-US" sz="3000" b="1" u="sng" spc="100" dirty="0" smtClean="0">
                <a:solidFill>
                  <a:schemeClr val="bg1"/>
                </a:solidFill>
                <a:ea typeface="微软雅黑" panose="020B0503020204020204" pitchFamily="34" charset="-122"/>
              </a:rPr>
              <a:t> </a:t>
            </a:r>
            <a:r>
              <a:rPr lang="en-US" altLang="zh-CN" sz="3000" b="1" u="sng" spc="100" dirty="0" smtClean="0">
                <a:solidFill>
                  <a:schemeClr val="bg1"/>
                </a:solidFill>
                <a:ea typeface="微软雅黑" panose="020B0503020204020204" pitchFamily="34" charset="-122"/>
              </a:rPr>
              <a:t>Mat 28:18-20】</a:t>
            </a:r>
          </a:p>
          <a:p>
            <a:pPr algn="l">
              <a:lnSpc>
                <a:spcPct val="112000"/>
              </a:lnSpc>
            </a:pPr>
            <a:r>
              <a:rPr lang="en-US" altLang="zh-CN" sz="3000" b="1" spc="100" dirty="0" smtClean="0">
                <a:solidFill>
                  <a:srgbClr val="FFFF00"/>
                </a:solidFill>
                <a:ea typeface="微软雅黑" panose="020B0503020204020204" pitchFamily="34" charset="-122"/>
              </a:rPr>
              <a:t>18 </a:t>
            </a:r>
            <a:r>
              <a:rPr lang="zh-CN" altLang="en-US" sz="3000" b="1" spc="100" dirty="0" smtClean="0">
                <a:solidFill>
                  <a:srgbClr val="FFFF00"/>
                </a:solidFill>
                <a:ea typeface="微软雅黑" panose="020B0503020204020204" pitchFamily="34" charset="-122"/>
              </a:rPr>
              <a:t>耶稣</a:t>
            </a:r>
            <a:r>
              <a:rPr lang="zh-CN" altLang="en-US" sz="3000" b="1" spc="100" dirty="0">
                <a:solidFill>
                  <a:srgbClr val="FFFF00"/>
                </a:solidFill>
                <a:ea typeface="微软雅黑" panose="020B0503020204020204" pitchFamily="34" charset="-122"/>
              </a:rPr>
              <a:t>进前来，对他们说：“天上地下所有的权柄都赐给我了</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en-US" altLang="zh-CN" sz="3000" b="1" spc="100" dirty="0" smtClean="0">
                <a:solidFill>
                  <a:schemeClr val="bg1"/>
                </a:solidFill>
                <a:ea typeface="微软雅黑" panose="020B0503020204020204" pitchFamily="34" charset="-122"/>
              </a:rPr>
              <a:t>And </a:t>
            </a:r>
            <a:r>
              <a:rPr lang="en-US" altLang="zh-CN" sz="3000" b="1" spc="100" dirty="0">
                <a:solidFill>
                  <a:schemeClr val="bg1"/>
                </a:solidFill>
                <a:ea typeface="微软雅黑" panose="020B0503020204020204" pitchFamily="34" charset="-122"/>
              </a:rPr>
              <a:t>Jesus came and spoke to them, saying, “All authority has been given to Me in heaven and on earth.</a:t>
            </a:r>
          </a:p>
          <a:p>
            <a:pPr algn="l">
              <a:lnSpc>
                <a:spcPct val="112000"/>
              </a:lnSpc>
            </a:pPr>
            <a:r>
              <a:rPr lang="en-US" altLang="zh-CN" sz="3000" b="1" spc="100" dirty="0" smtClean="0">
                <a:solidFill>
                  <a:srgbClr val="FFFF00"/>
                </a:solidFill>
                <a:ea typeface="微软雅黑" panose="020B0503020204020204" pitchFamily="34" charset="-122"/>
              </a:rPr>
              <a:t>19 </a:t>
            </a:r>
            <a:r>
              <a:rPr lang="zh-CN" altLang="en-US" sz="3000" b="1" spc="100" dirty="0" smtClean="0">
                <a:solidFill>
                  <a:srgbClr val="FFFF00"/>
                </a:solidFill>
                <a:ea typeface="微软雅黑" panose="020B0503020204020204" pitchFamily="34" charset="-122"/>
              </a:rPr>
              <a:t>所以</a:t>
            </a:r>
            <a:r>
              <a:rPr lang="zh-CN" altLang="en-US" sz="3000" b="1" spc="100" dirty="0">
                <a:solidFill>
                  <a:srgbClr val="FFFF00"/>
                </a:solidFill>
                <a:ea typeface="微软雅黑" panose="020B0503020204020204" pitchFamily="34" charset="-122"/>
              </a:rPr>
              <a:t>，你们要去，使万民作我的门徒，奉父、子、圣灵的名给他们施洗（或作“给他们施洗，归于父、子、圣灵的名”）</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en-US" altLang="zh-CN" sz="3000" b="1" spc="100" dirty="0" smtClean="0">
                <a:solidFill>
                  <a:schemeClr val="bg1"/>
                </a:solidFill>
                <a:ea typeface="微软雅黑" panose="020B0503020204020204" pitchFamily="34" charset="-122"/>
              </a:rPr>
              <a:t>Go </a:t>
            </a:r>
            <a:r>
              <a:rPr lang="en-US" altLang="zh-CN" sz="3000" b="1" spc="100" dirty="0">
                <a:solidFill>
                  <a:schemeClr val="bg1"/>
                </a:solidFill>
                <a:ea typeface="微软雅黑" panose="020B0503020204020204" pitchFamily="34" charset="-122"/>
              </a:rPr>
              <a:t>therefore and make disciples of all the nations, baptizing them in the name of the Father and of the Son and of the Holy Spirit,</a:t>
            </a:r>
            <a:endParaRPr lang="zh-CN" altLang="en-US" sz="3000" b="1" spc="100" dirty="0">
              <a:solidFill>
                <a:schemeClr val="bg1"/>
              </a:solidFill>
              <a:ea typeface="微软雅黑" panose="020B0503020204020204" pitchFamily="34" charset="-122"/>
            </a:endParaRPr>
          </a:p>
          <a:p>
            <a:pPr algn="l">
              <a:lnSpc>
                <a:spcPct val="112000"/>
              </a:lnSpc>
            </a:pPr>
            <a:r>
              <a:rPr lang="en-US" altLang="zh-CN" sz="3000" b="1" spc="100" dirty="0" smtClean="0">
                <a:solidFill>
                  <a:schemeClr val="bg1"/>
                </a:solidFill>
                <a:ea typeface="微软雅黑" panose="020B0503020204020204" pitchFamily="34" charset="-122"/>
              </a:rPr>
              <a:t>20 </a:t>
            </a:r>
            <a:r>
              <a:rPr lang="zh-CN" altLang="en-US" sz="3000" b="1" spc="100" dirty="0" smtClean="0">
                <a:solidFill>
                  <a:schemeClr val="bg1"/>
                </a:solidFill>
                <a:ea typeface="微软雅黑" panose="020B0503020204020204" pitchFamily="34" charset="-122"/>
              </a:rPr>
              <a:t>凡</a:t>
            </a:r>
            <a:r>
              <a:rPr lang="zh-CN" altLang="en-US" sz="3000" b="1" spc="100" dirty="0">
                <a:solidFill>
                  <a:schemeClr val="bg1"/>
                </a:solidFill>
                <a:ea typeface="微软雅黑" panose="020B0503020204020204" pitchFamily="34" charset="-122"/>
              </a:rPr>
              <a:t>我所吩咐你们的，都教训他们遵守，我就常与你们同在，直到世界的末了。”</a:t>
            </a:r>
          </a:p>
          <a:p>
            <a:pPr algn="l">
              <a:lnSpc>
                <a:spcPct val="112000"/>
              </a:lnSpc>
            </a:pPr>
            <a:r>
              <a:rPr lang="en-US" altLang="zh-CN" sz="3000" b="1" spc="100" dirty="0" smtClean="0">
                <a:solidFill>
                  <a:schemeClr val="bg1"/>
                </a:solidFill>
                <a:ea typeface="微软雅黑" panose="020B0503020204020204" pitchFamily="34" charset="-122"/>
              </a:rPr>
              <a:t>teaching </a:t>
            </a:r>
            <a:r>
              <a:rPr lang="en-US" altLang="zh-CN" sz="3000" b="1" spc="100" dirty="0">
                <a:solidFill>
                  <a:schemeClr val="bg1"/>
                </a:solidFill>
                <a:ea typeface="微软雅黑" panose="020B0503020204020204" pitchFamily="34" charset="-122"/>
              </a:rPr>
              <a:t>them to observe all things that I have commanded you; and lo, I am with you always, even to the end of the age.” Amen.</a:t>
            </a:r>
          </a:p>
          <a:p>
            <a:pPr algn="l">
              <a:lnSpc>
                <a:spcPct val="120000"/>
              </a:lnSpc>
            </a:pPr>
            <a:endParaRPr lang="en-US" altLang="zh-CN" sz="34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94253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spc="100" dirty="0" smtClean="0">
                <a:solidFill>
                  <a:schemeClr val="bg1"/>
                </a:solidFill>
                <a:ea typeface="微软雅黑" panose="020B0503020204020204" pitchFamily="34" charset="-122"/>
              </a:rPr>
              <a:t>【</a:t>
            </a:r>
            <a:r>
              <a:rPr lang="zh-CN" altLang="en-US" sz="3000" b="1" u="sng" spc="100" dirty="0" smtClean="0">
                <a:solidFill>
                  <a:srgbClr val="FFFF00"/>
                </a:solidFill>
                <a:ea typeface="微软雅黑" panose="020B0503020204020204" pitchFamily="34" charset="-122"/>
              </a:rPr>
              <a:t>马太福音</a:t>
            </a:r>
            <a:r>
              <a:rPr lang="zh-CN" altLang="en-US" sz="3000" b="1" u="sng" spc="100" dirty="0" smtClean="0">
                <a:solidFill>
                  <a:schemeClr val="bg1"/>
                </a:solidFill>
                <a:ea typeface="微软雅黑" panose="020B0503020204020204" pitchFamily="34" charset="-122"/>
              </a:rPr>
              <a:t> </a:t>
            </a:r>
            <a:r>
              <a:rPr lang="en-US" altLang="zh-CN" sz="3000" b="1" u="sng" spc="100" dirty="0" smtClean="0">
                <a:solidFill>
                  <a:schemeClr val="bg1"/>
                </a:solidFill>
                <a:ea typeface="微软雅黑" panose="020B0503020204020204" pitchFamily="34" charset="-122"/>
              </a:rPr>
              <a:t>Mat 28:18-20】</a:t>
            </a:r>
          </a:p>
          <a:p>
            <a:pPr algn="l">
              <a:lnSpc>
                <a:spcPct val="112000"/>
              </a:lnSpc>
            </a:pPr>
            <a:r>
              <a:rPr lang="en-US" altLang="zh-CN" sz="3000" b="1" spc="100" dirty="0" smtClean="0">
                <a:solidFill>
                  <a:srgbClr val="FFFF00"/>
                </a:solidFill>
                <a:ea typeface="微软雅黑" panose="020B0503020204020204" pitchFamily="34" charset="-122"/>
              </a:rPr>
              <a:t>20 </a:t>
            </a:r>
            <a:r>
              <a:rPr lang="zh-CN" altLang="en-US" sz="3000" b="1" spc="100" dirty="0" smtClean="0">
                <a:solidFill>
                  <a:srgbClr val="FFFF00"/>
                </a:solidFill>
                <a:ea typeface="微软雅黑" panose="020B0503020204020204" pitchFamily="34" charset="-122"/>
              </a:rPr>
              <a:t>凡</a:t>
            </a:r>
            <a:r>
              <a:rPr lang="zh-CN" altLang="en-US" sz="3000" b="1" spc="100" dirty="0">
                <a:solidFill>
                  <a:srgbClr val="FFFF00"/>
                </a:solidFill>
                <a:ea typeface="微软雅黑" panose="020B0503020204020204" pitchFamily="34" charset="-122"/>
              </a:rPr>
              <a:t>我所吩咐你们的，都教训他们遵守，我就常与你们同在，直到世界的末了。”</a:t>
            </a:r>
          </a:p>
          <a:p>
            <a:pPr algn="l">
              <a:lnSpc>
                <a:spcPct val="112000"/>
              </a:lnSpc>
            </a:pPr>
            <a:r>
              <a:rPr lang="en-US" altLang="zh-CN" sz="3000" b="1" spc="100" dirty="0" smtClean="0">
                <a:solidFill>
                  <a:schemeClr val="bg1"/>
                </a:solidFill>
                <a:ea typeface="微软雅黑" panose="020B0503020204020204" pitchFamily="34" charset="-122"/>
              </a:rPr>
              <a:t>teaching </a:t>
            </a:r>
            <a:r>
              <a:rPr lang="en-US" altLang="zh-CN" sz="3000" b="1" spc="100" dirty="0">
                <a:solidFill>
                  <a:schemeClr val="bg1"/>
                </a:solidFill>
                <a:ea typeface="微软雅黑" panose="020B0503020204020204" pitchFamily="34" charset="-122"/>
              </a:rPr>
              <a:t>them to observe all things that I have commanded you; and lo, I am with you always, even to the end of the age.” Amen.</a:t>
            </a:r>
          </a:p>
          <a:p>
            <a:pPr algn="l">
              <a:lnSpc>
                <a:spcPct val="120000"/>
              </a:lnSpc>
            </a:pPr>
            <a:endParaRPr lang="en-US" altLang="zh-CN" sz="34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71612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zh-CN" altLang="en-US" sz="3400" b="1" u="sng" spc="100" dirty="0" smtClean="0">
                <a:solidFill>
                  <a:schemeClr val="bg1"/>
                </a:solidFill>
                <a:ea typeface="微软雅黑" panose="020B0503020204020204" pitchFamily="34" charset="-122"/>
              </a:rPr>
              <a:t>八</a:t>
            </a:r>
            <a:r>
              <a:rPr lang="zh-CN" altLang="en-US" sz="3400" b="1" u="sng" spc="100" dirty="0">
                <a:solidFill>
                  <a:schemeClr val="bg1"/>
                </a:solidFill>
                <a:ea typeface="微软雅黑" panose="020B0503020204020204" pitchFamily="34" charset="-122"/>
              </a:rPr>
              <a:t>福与天国伦理</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主耶稣的教训</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爱的转变</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标准的转变</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行为的转变</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归宿的转变</a:t>
            </a:r>
          </a:p>
        </p:txBody>
      </p:sp>
    </p:spTree>
    <p:extLst>
      <p:ext uri="{BB962C8B-B14F-4D97-AF65-F5344CB8AC3E}">
        <p14:creationId xmlns:p14="http://schemas.microsoft.com/office/powerpoint/2010/main" val="2249078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spc="100" dirty="0" smtClean="0">
                <a:solidFill>
                  <a:schemeClr val="bg1"/>
                </a:solidFill>
                <a:ea typeface="微软雅黑" panose="020B0503020204020204" pitchFamily="34" charset="-122"/>
              </a:rPr>
              <a:t>【</a:t>
            </a:r>
            <a:r>
              <a:rPr lang="zh-CN" altLang="en-US" sz="3000" b="1" u="sng" spc="100" dirty="0" smtClean="0">
                <a:solidFill>
                  <a:srgbClr val="FFFF00"/>
                </a:solidFill>
                <a:ea typeface="微软雅黑" panose="020B0503020204020204" pitchFamily="34" charset="-122"/>
              </a:rPr>
              <a:t>马太福音</a:t>
            </a:r>
            <a:r>
              <a:rPr lang="zh-CN" altLang="en-US" sz="3000" b="1" u="sng" spc="100" dirty="0" smtClean="0">
                <a:solidFill>
                  <a:schemeClr val="bg1"/>
                </a:solidFill>
                <a:ea typeface="微软雅黑" panose="020B0503020204020204" pitchFamily="34" charset="-122"/>
              </a:rPr>
              <a:t> </a:t>
            </a:r>
            <a:r>
              <a:rPr lang="en-US" altLang="zh-CN" sz="3000" b="1" u="sng" spc="100" dirty="0" smtClean="0">
                <a:solidFill>
                  <a:schemeClr val="bg1"/>
                </a:solidFill>
                <a:ea typeface="微软雅黑" panose="020B0503020204020204" pitchFamily="34" charset="-122"/>
              </a:rPr>
              <a:t>Matthew </a:t>
            </a:r>
            <a:r>
              <a:rPr lang="en-US" altLang="zh-CN" sz="3000" b="1" u="sng" spc="100" dirty="0">
                <a:solidFill>
                  <a:schemeClr val="bg1"/>
                </a:solidFill>
                <a:ea typeface="微软雅黑" panose="020B0503020204020204" pitchFamily="34" charset="-122"/>
              </a:rPr>
              <a:t>5</a:t>
            </a:r>
            <a:r>
              <a:rPr lang="zh-CN" altLang="en-US" sz="3000" b="1" u="sng" spc="100" dirty="0">
                <a:solidFill>
                  <a:schemeClr val="bg1"/>
                </a:solidFill>
                <a:ea typeface="微软雅黑" panose="020B0503020204020204" pitchFamily="34" charset="-122"/>
              </a:rPr>
              <a:t>：</a:t>
            </a:r>
            <a:r>
              <a:rPr lang="en-US" altLang="zh-CN" sz="3000" b="1" u="sng" spc="100" dirty="0">
                <a:solidFill>
                  <a:schemeClr val="bg1"/>
                </a:solidFill>
                <a:ea typeface="微软雅黑" panose="020B0503020204020204" pitchFamily="34" charset="-122"/>
              </a:rPr>
              <a:t>3</a:t>
            </a:r>
            <a:r>
              <a:rPr lang="en-US" altLang="zh-CN" sz="3000" b="1" u="sng" spc="100" dirty="0" smtClean="0">
                <a:solidFill>
                  <a:schemeClr val="bg1"/>
                </a:solidFill>
                <a:ea typeface="微软雅黑" panose="020B0503020204020204" pitchFamily="34" charset="-122"/>
              </a:rPr>
              <a:t>】</a:t>
            </a:r>
          </a:p>
          <a:p>
            <a:pPr algn="l">
              <a:lnSpc>
                <a:spcPct val="112000"/>
              </a:lnSpc>
            </a:pPr>
            <a:r>
              <a:rPr lang="en-US" altLang="zh-CN" sz="3000" b="1" spc="100" dirty="0" smtClean="0">
                <a:solidFill>
                  <a:srgbClr val="FFFF00"/>
                </a:solidFill>
                <a:ea typeface="微软雅黑" panose="020B0503020204020204" pitchFamily="34" charset="-122"/>
              </a:rPr>
              <a:t>“</a:t>
            </a:r>
            <a:r>
              <a:rPr lang="zh-CN" altLang="en-US" sz="3000" b="1" spc="100" dirty="0">
                <a:solidFill>
                  <a:srgbClr val="FFFF00"/>
                </a:solidFill>
                <a:ea typeface="微软雅黑" panose="020B0503020204020204" pitchFamily="34" charset="-122"/>
              </a:rPr>
              <a:t>虛心的人有福了</a:t>
            </a:r>
            <a:r>
              <a:rPr lang="en-US" altLang="zh-CN" sz="3000" b="1" spc="100" dirty="0">
                <a:solidFill>
                  <a:srgbClr val="FFFF00"/>
                </a:solidFill>
                <a:ea typeface="微软雅黑" panose="020B0503020204020204" pitchFamily="34" charset="-122"/>
              </a:rPr>
              <a:t>!</a:t>
            </a:r>
            <a:r>
              <a:rPr lang="zh-CN" altLang="en-US" sz="3000" b="1" spc="100" dirty="0">
                <a:solidFill>
                  <a:srgbClr val="FFFF00"/>
                </a:solidFill>
                <a:ea typeface="微软雅黑" panose="020B0503020204020204" pitchFamily="34" charset="-122"/>
              </a:rPr>
              <a:t>因為天國是他們的。</a:t>
            </a:r>
          </a:p>
          <a:p>
            <a:pPr algn="l">
              <a:lnSpc>
                <a:spcPct val="112000"/>
              </a:lnSpc>
            </a:pPr>
            <a:r>
              <a:rPr lang="en-US" altLang="zh-CN" sz="3000" b="1" spc="100" dirty="0">
                <a:solidFill>
                  <a:schemeClr val="bg1"/>
                </a:solidFill>
                <a:ea typeface="微软雅黑" panose="020B0503020204020204" pitchFamily="34" charset="-122"/>
              </a:rPr>
              <a:t>Blessed are the poor in spirit, for theirs is the kingdom of heaven.</a:t>
            </a:r>
          </a:p>
          <a:p>
            <a:pPr algn="l">
              <a:lnSpc>
                <a:spcPct val="120000"/>
              </a:lnSpc>
            </a:pPr>
            <a:endParaRPr lang="en-US" altLang="zh-CN" sz="34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19372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zh-CN" altLang="en-US" sz="3400" b="1" u="sng" spc="100" dirty="0" smtClean="0">
                <a:solidFill>
                  <a:schemeClr val="bg1"/>
                </a:solidFill>
                <a:ea typeface="微软雅黑" panose="020B0503020204020204" pitchFamily="34" charset="-122"/>
              </a:rPr>
              <a:t>“</a:t>
            </a:r>
            <a:r>
              <a:rPr lang="zh-CN" altLang="en-US" sz="3400" b="1" u="sng" spc="100" dirty="0">
                <a:solidFill>
                  <a:schemeClr val="bg1"/>
                </a:solidFill>
                <a:ea typeface="微软雅黑" panose="020B0503020204020204" pitchFamily="34" charset="-122"/>
              </a:rPr>
              <a:t>贫穷（虚心）”的人</a:t>
            </a:r>
          </a:p>
          <a:p>
            <a:pPr marL="457200" indent="-457200" algn="l">
              <a:lnSpc>
                <a:spcPct val="120000"/>
              </a:lnSpc>
              <a:buFont typeface="Arial" panose="020B0604020202020204" pitchFamily="34" charset="0"/>
              <a:buChar char="•"/>
            </a:pPr>
            <a:r>
              <a:rPr lang="zh-CN" altLang="en-US" sz="3400" b="1" spc="100" dirty="0" smtClean="0">
                <a:solidFill>
                  <a:schemeClr val="bg1"/>
                </a:solidFill>
                <a:ea typeface="微软雅黑" panose="020B0503020204020204" pitchFamily="34" charset="-122"/>
              </a:rPr>
              <a:t></a:t>
            </a:r>
            <a:r>
              <a:rPr lang="zh-CN" altLang="en-US" sz="3400" b="1" spc="100" dirty="0">
                <a:solidFill>
                  <a:schemeClr val="bg1"/>
                </a:solidFill>
                <a:ea typeface="微软雅黑" panose="020B0503020204020204" pitchFamily="34" charset="-122"/>
              </a:rPr>
              <a:t>	饥渴的人</a:t>
            </a:r>
          </a:p>
          <a:p>
            <a:pPr lvl="1" algn="l">
              <a:lnSpc>
                <a:spcPct val="120000"/>
              </a:lnSpc>
            </a:pPr>
            <a:r>
              <a:rPr lang="zh-CN" altLang="en-US" sz="3000" b="1" spc="100" dirty="0">
                <a:solidFill>
                  <a:schemeClr val="bg1"/>
                </a:solidFill>
                <a:ea typeface="微软雅黑" panose="020B0503020204020204" pitchFamily="34" charset="-122"/>
              </a:rPr>
              <a:t>“神圣的不满足</a:t>
            </a:r>
            <a:r>
              <a:rPr lang="en-US" altLang="zh-CN" sz="3000" b="1" spc="100" dirty="0">
                <a:solidFill>
                  <a:schemeClr val="bg1"/>
                </a:solidFill>
                <a:ea typeface="微软雅黑" panose="020B0503020204020204" pitchFamily="34" charset="-122"/>
              </a:rPr>
              <a:t>Holy Discontent”</a:t>
            </a:r>
          </a:p>
          <a:p>
            <a:pPr marL="457200" indent="-457200" algn="l">
              <a:lnSpc>
                <a:spcPct val="120000"/>
              </a:lnSpc>
              <a:buFont typeface="Arial" panose="020B0604020202020204" pitchFamily="34" charset="0"/>
              <a:buChar char="•"/>
            </a:pPr>
            <a:r>
              <a:rPr lang="en-US" altLang="zh-CN" sz="3400" b="1" spc="100" dirty="0" smtClean="0">
                <a:solidFill>
                  <a:schemeClr val="bg1"/>
                </a:solidFill>
                <a:ea typeface="微软雅黑" panose="020B0503020204020204" pitchFamily="34" charset="-122"/>
              </a:rPr>
              <a:t></a:t>
            </a:r>
            <a:r>
              <a:rPr lang="en-US" altLang="zh-CN" sz="3400" b="1" spc="100" dirty="0">
                <a:solidFill>
                  <a:schemeClr val="bg1"/>
                </a:solidFill>
                <a:ea typeface="微软雅黑" panose="020B0503020204020204" pitchFamily="34" charset="-122"/>
              </a:rPr>
              <a:t>	</a:t>
            </a:r>
            <a:r>
              <a:rPr lang="zh-CN" altLang="en-US" sz="3400" b="1" spc="100" dirty="0">
                <a:solidFill>
                  <a:schemeClr val="bg1"/>
                </a:solidFill>
                <a:ea typeface="微软雅黑" panose="020B0503020204020204" pitchFamily="34" charset="-122"/>
              </a:rPr>
              <a:t>无法被世界满足的人</a:t>
            </a:r>
          </a:p>
          <a:p>
            <a:pPr marL="457200" indent="-457200" algn="l">
              <a:lnSpc>
                <a:spcPct val="12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渴望灵魂满足的人</a:t>
            </a:r>
          </a:p>
          <a:p>
            <a:pPr marL="457200" indent="-457200" algn="l">
              <a:lnSpc>
                <a:spcPct val="12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看到自己亏欠的人</a:t>
            </a:r>
          </a:p>
          <a:p>
            <a:pPr marL="457200" indent="-457200" algn="l">
              <a:lnSpc>
                <a:spcPct val="12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渴望“圣物”的人，神必定将“圣物（圣灵）”赐给他！</a:t>
            </a:r>
          </a:p>
        </p:txBody>
      </p:sp>
    </p:spTree>
    <p:extLst>
      <p:ext uri="{BB962C8B-B14F-4D97-AF65-F5344CB8AC3E}">
        <p14:creationId xmlns:p14="http://schemas.microsoft.com/office/powerpoint/2010/main" val="1318316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spc="100" dirty="0" smtClean="0">
                <a:solidFill>
                  <a:schemeClr val="bg1"/>
                </a:solidFill>
                <a:ea typeface="微软雅黑" panose="020B0503020204020204" pitchFamily="34" charset="-122"/>
              </a:rPr>
              <a:t>【</a:t>
            </a:r>
            <a:r>
              <a:rPr lang="zh-CN" altLang="en-US" sz="3000" b="1" u="sng" spc="100" dirty="0" smtClean="0">
                <a:solidFill>
                  <a:srgbClr val="FFFF00"/>
                </a:solidFill>
                <a:ea typeface="微软雅黑" panose="020B0503020204020204" pitchFamily="34" charset="-122"/>
              </a:rPr>
              <a:t>马太福音</a:t>
            </a:r>
            <a:r>
              <a:rPr lang="zh-CN" altLang="en-US" sz="3000" b="1" u="sng" spc="100" dirty="0" smtClean="0">
                <a:solidFill>
                  <a:schemeClr val="bg1"/>
                </a:solidFill>
                <a:ea typeface="微软雅黑" panose="020B0503020204020204" pitchFamily="34" charset="-122"/>
              </a:rPr>
              <a:t> </a:t>
            </a:r>
            <a:r>
              <a:rPr lang="en-US" altLang="zh-CN" sz="3000" b="1" u="sng" spc="100" dirty="0" smtClean="0">
                <a:solidFill>
                  <a:schemeClr val="bg1"/>
                </a:solidFill>
                <a:ea typeface="微软雅黑" panose="020B0503020204020204" pitchFamily="34" charset="-122"/>
              </a:rPr>
              <a:t>Matthew 7:6-11</a:t>
            </a:r>
            <a:r>
              <a:rPr lang="en-US" altLang="zh-CN" sz="3000" b="1" u="sng" spc="100" dirty="0">
                <a:solidFill>
                  <a:schemeClr val="bg1"/>
                </a:solidFill>
                <a:ea typeface="微软雅黑" panose="020B0503020204020204" pitchFamily="34" charset="-122"/>
              </a:rPr>
              <a:t>】</a:t>
            </a:r>
          </a:p>
          <a:p>
            <a:pPr algn="l">
              <a:lnSpc>
                <a:spcPct val="112000"/>
              </a:lnSpc>
            </a:pPr>
            <a:r>
              <a:rPr lang="en-US" altLang="zh-CN" sz="3000" b="1" spc="100" dirty="0">
                <a:solidFill>
                  <a:srgbClr val="FFFF00"/>
                </a:solidFill>
                <a:ea typeface="微软雅黑" panose="020B0503020204020204" pitchFamily="34" charset="-122"/>
              </a:rPr>
              <a:t>6 </a:t>
            </a:r>
            <a:r>
              <a:rPr lang="zh-CN" altLang="en-US" sz="3000" b="1" spc="100" dirty="0">
                <a:solidFill>
                  <a:srgbClr val="FFFF00"/>
                </a:solidFill>
                <a:ea typeface="微软雅黑" panose="020B0503020204020204" pitchFamily="34" charset="-122"/>
              </a:rPr>
              <a:t>不要把圣物给狗，也不要把你们的珍珠丢在猪前，恐怕它践踏了珍珠，转过来咬你们。” </a:t>
            </a:r>
            <a:endParaRPr lang="en-US" altLang="zh-CN" sz="3000" b="1" spc="100" dirty="0" smtClean="0">
              <a:solidFill>
                <a:srgbClr val="FFFF00"/>
              </a:solidFill>
              <a:ea typeface="微软雅黑" panose="020B0503020204020204" pitchFamily="34" charset="-122"/>
            </a:endParaRPr>
          </a:p>
          <a:p>
            <a:pPr algn="l">
              <a:lnSpc>
                <a:spcPct val="112000"/>
              </a:lnSpc>
            </a:pPr>
            <a:r>
              <a:rPr lang="zh-CN" altLang="en-US" sz="3000" b="1" spc="100" dirty="0" smtClean="0">
                <a:solidFill>
                  <a:schemeClr val="bg1"/>
                </a:solidFill>
                <a:ea typeface="微软雅黑" panose="020B0503020204020204" pitchFamily="34" charset="-122"/>
              </a:rPr>
              <a:t>“</a:t>
            </a:r>
            <a:r>
              <a:rPr lang="en-US" altLang="zh-CN" sz="3000" b="1" spc="100" dirty="0">
                <a:solidFill>
                  <a:schemeClr val="bg1"/>
                </a:solidFill>
                <a:ea typeface="微软雅黑" panose="020B0503020204020204" pitchFamily="34" charset="-122"/>
              </a:rPr>
              <a:t>Do not give what is holy to the dogs; nor cast your pearls before swine, lest they trample them under their feet, and turn and tear you in pieces.</a:t>
            </a:r>
          </a:p>
          <a:p>
            <a:pPr algn="l">
              <a:lnSpc>
                <a:spcPct val="112000"/>
              </a:lnSpc>
            </a:pPr>
            <a:r>
              <a:rPr lang="en-US" altLang="zh-CN" sz="3000" b="1" spc="100" dirty="0">
                <a:solidFill>
                  <a:srgbClr val="FFFF00"/>
                </a:solidFill>
                <a:ea typeface="微软雅黑" panose="020B0503020204020204" pitchFamily="34" charset="-122"/>
              </a:rPr>
              <a:t>7 “</a:t>
            </a:r>
            <a:r>
              <a:rPr lang="zh-CN" altLang="en-US" sz="3000" b="1" spc="100" dirty="0">
                <a:solidFill>
                  <a:srgbClr val="FFFF00"/>
                </a:solidFill>
                <a:ea typeface="微软雅黑" panose="020B0503020204020204" pitchFamily="34" charset="-122"/>
              </a:rPr>
              <a:t>你们祈求，就给你们；寻找，就寻见；叩门，就给你们开门</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zh-CN" altLang="en-US" sz="3000" b="1" spc="100" dirty="0" smtClean="0">
                <a:solidFill>
                  <a:schemeClr val="bg1"/>
                </a:solidFill>
                <a:ea typeface="微软雅黑" panose="020B0503020204020204" pitchFamily="34" charset="-122"/>
              </a:rPr>
              <a:t>“</a:t>
            </a:r>
            <a:r>
              <a:rPr lang="en-US" altLang="zh-CN" sz="3000" b="1" spc="100" dirty="0">
                <a:solidFill>
                  <a:schemeClr val="bg1"/>
                </a:solidFill>
                <a:ea typeface="微软雅黑" panose="020B0503020204020204" pitchFamily="34" charset="-122"/>
              </a:rPr>
              <a:t>Ask, and it will be given to you; seek, and you will find; knock, and it will be opened to you</a:t>
            </a:r>
            <a:r>
              <a:rPr lang="en-US" altLang="zh-CN" sz="3000" b="1" spc="100" dirty="0" smtClean="0">
                <a:solidFill>
                  <a:schemeClr val="bg1"/>
                </a:solidFill>
                <a:ea typeface="微软雅黑" panose="020B0503020204020204" pitchFamily="34" charset="-122"/>
              </a:rPr>
              <a:t>.</a:t>
            </a:r>
            <a:endParaRPr lang="en-US" altLang="zh-CN" sz="34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42125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spc="100" dirty="0" smtClean="0">
                <a:solidFill>
                  <a:schemeClr val="bg1"/>
                </a:solidFill>
                <a:ea typeface="微软雅黑" panose="020B0503020204020204" pitchFamily="34" charset="-122"/>
              </a:rPr>
              <a:t>【</a:t>
            </a:r>
            <a:r>
              <a:rPr lang="zh-CN" altLang="en-US" sz="3000" b="1" u="sng" spc="100" dirty="0" smtClean="0">
                <a:solidFill>
                  <a:srgbClr val="FFFF00"/>
                </a:solidFill>
                <a:ea typeface="微软雅黑" panose="020B0503020204020204" pitchFamily="34" charset="-122"/>
              </a:rPr>
              <a:t>马太福音</a:t>
            </a:r>
            <a:r>
              <a:rPr lang="zh-CN" altLang="en-US" sz="3000" b="1" u="sng" spc="100" dirty="0" smtClean="0">
                <a:solidFill>
                  <a:schemeClr val="bg1"/>
                </a:solidFill>
                <a:ea typeface="微软雅黑" panose="020B0503020204020204" pitchFamily="34" charset="-122"/>
              </a:rPr>
              <a:t> </a:t>
            </a:r>
            <a:r>
              <a:rPr lang="en-US" altLang="zh-CN" sz="3000" b="1" u="sng" spc="100" dirty="0" smtClean="0">
                <a:solidFill>
                  <a:schemeClr val="bg1"/>
                </a:solidFill>
                <a:ea typeface="微软雅黑" panose="020B0503020204020204" pitchFamily="34" charset="-122"/>
              </a:rPr>
              <a:t>Matthew 7:6-11</a:t>
            </a:r>
            <a:r>
              <a:rPr lang="en-US" altLang="zh-CN" sz="3000" b="1" u="sng" spc="100" dirty="0">
                <a:solidFill>
                  <a:schemeClr val="bg1"/>
                </a:solidFill>
                <a:ea typeface="微软雅黑" panose="020B0503020204020204" pitchFamily="34" charset="-122"/>
              </a:rPr>
              <a:t>】</a:t>
            </a:r>
          </a:p>
          <a:p>
            <a:pPr algn="l">
              <a:lnSpc>
                <a:spcPct val="112000"/>
              </a:lnSpc>
            </a:pPr>
            <a:r>
              <a:rPr lang="en-US" altLang="zh-CN" sz="3000" b="1" spc="100" dirty="0" smtClean="0">
                <a:solidFill>
                  <a:srgbClr val="FFFF00"/>
                </a:solidFill>
                <a:ea typeface="微软雅黑" panose="020B0503020204020204" pitchFamily="34" charset="-122"/>
              </a:rPr>
              <a:t>8 </a:t>
            </a:r>
            <a:r>
              <a:rPr lang="zh-CN" altLang="en-US" sz="3000" b="1" spc="100" dirty="0">
                <a:solidFill>
                  <a:srgbClr val="FFFF00"/>
                </a:solidFill>
                <a:ea typeface="微软雅黑" panose="020B0503020204020204" pitchFamily="34" charset="-122"/>
              </a:rPr>
              <a:t>因为凡祈求的，就得着；寻找的，就寻见；叩门的，就给他开门</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en-US" altLang="zh-CN" sz="3000" b="1" spc="100" dirty="0" smtClean="0">
                <a:solidFill>
                  <a:schemeClr val="bg1"/>
                </a:solidFill>
                <a:ea typeface="微软雅黑" panose="020B0503020204020204" pitchFamily="34" charset="-122"/>
              </a:rPr>
              <a:t>For </a:t>
            </a:r>
            <a:r>
              <a:rPr lang="en-US" altLang="zh-CN" sz="3000" b="1" spc="100" dirty="0">
                <a:solidFill>
                  <a:schemeClr val="bg1"/>
                </a:solidFill>
                <a:ea typeface="微软雅黑" panose="020B0503020204020204" pitchFamily="34" charset="-122"/>
              </a:rPr>
              <a:t>everyone who asks receives, and he who seeks finds, and to him who knocks it will be opened.</a:t>
            </a:r>
          </a:p>
          <a:p>
            <a:pPr algn="l">
              <a:lnSpc>
                <a:spcPct val="112000"/>
              </a:lnSpc>
            </a:pPr>
            <a:r>
              <a:rPr lang="en-US" altLang="zh-CN" sz="3000" b="1" spc="100" dirty="0">
                <a:solidFill>
                  <a:srgbClr val="FFFF00"/>
                </a:solidFill>
                <a:ea typeface="微软雅黑" panose="020B0503020204020204" pitchFamily="34" charset="-122"/>
              </a:rPr>
              <a:t>9 </a:t>
            </a:r>
            <a:r>
              <a:rPr lang="zh-CN" altLang="en-US" sz="3000" b="1" spc="100" dirty="0">
                <a:solidFill>
                  <a:srgbClr val="FFFF00"/>
                </a:solidFill>
                <a:ea typeface="微软雅黑" panose="020B0503020204020204" pitchFamily="34" charset="-122"/>
              </a:rPr>
              <a:t>你们中间谁有儿子求饼，反给他石头呢</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en-US" altLang="zh-CN" sz="3000" b="1" spc="100" dirty="0" smtClean="0">
                <a:solidFill>
                  <a:schemeClr val="bg1"/>
                </a:solidFill>
                <a:ea typeface="微软雅黑" panose="020B0503020204020204" pitchFamily="34" charset="-122"/>
              </a:rPr>
              <a:t>Or </a:t>
            </a:r>
            <a:r>
              <a:rPr lang="en-US" altLang="zh-CN" sz="3000" b="1" spc="100" dirty="0">
                <a:solidFill>
                  <a:schemeClr val="bg1"/>
                </a:solidFill>
                <a:ea typeface="微软雅黑" panose="020B0503020204020204" pitchFamily="34" charset="-122"/>
              </a:rPr>
              <a:t>what man is there among you who, if his son asks for bread, will give him a stone?</a:t>
            </a:r>
          </a:p>
          <a:p>
            <a:pPr algn="l">
              <a:lnSpc>
                <a:spcPct val="112000"/>
              </a:lnSpc>
            </a:pPr>
            <a:r>
              <a:rPr lang="en-US" altLang="zh-CN" sz="3000" b="1" spc="100" dirty="0">
                <a:solidFill>
                  <a:srgbClr val="FFFF00"/>
                </a:solidFill>
                <a:ea typeface="微软雅黑" panose="020B0503020204020204" pitchFamily="34" charset="-122"/>
              </a:rPr>
              <a:t>10 </a:t>
            </a:r>
            <a:r>
              <a:rPr lang="zh-CN" altLang="en-US" sz="3000" b="1" spc="100" dirty="0">
                <a:solidFill>
                  <a:srgbClr val="FFFF00"/>
                </a:solidFill>
                <a:ea typeface="微软雅黑" panose="020B0503020204020204" pitchFamily="34" charset="-122"/>
              </a:rPr>
              <a:t>求鱼，反给他蛇呢</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en-US" altLang="zh-CN" sz="3000" b="1" spc="100" dirty="0" smtClean="0">
                <a:solidFill>
                  <a:schemeClr val="bg1"/>
                </a:solidFill>
                <a:ea typeface="微软雅黑" panose="020B0503020204020204" pitchFamily="34" charset="-122"/>
              </a:rPr>
              <a:t>Or </a:t>
            </a:r>
            <a:r>
              <a:rPr lang="en-US" altLang="zh-CN" sz="3000" b="1" spc="100" dirty="0">
                <a:solidFill>
                  <a:schemeClr val="bg1"/>
                </a:solidFill>
                <a:ea typeface="微软雅黑" panose="020B0503020204020204" pitchFamily="34" charset="-122"/>
              </a:rPr>
              <a:t>if he asks for a fish, will he give him a serpent</a:t>
            </a:r>
            <a:r>
              <a:rPr lang="en-US" altLang="zh-CN" sz="3000" b="1" spc="100" dirty="0" smtClean="0">
                <a:solidFill>
                  <a:schemeClr val="bg1"/>
                </a:solidFill>
                <a:ea typeface="微软雅黑" panose="020B0503020204020204" pitchFamily="34" charset="-122"/>
              </a:rPr>
              <a:t>?</a:t>
            </a:r>
            <a:endParaRPr lang="en-US" altLang="zh-CN" sz="34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87595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12665</TotalTime>
  <Words>745</Words>
  <Application>Microsoft Office PowerPoint</Application>
  <PresentationFormat>全屏显示(4:3)</PresentationFormat>
  <Paragraphs>54</Paragraphs>
  <Slides>11</Slides>
  <Notes>0</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1218</cp:revision>
  <dcterms:created xsi:type="dcterms:W3CDTF">2018-02-16T18:09:56Z</dcterms:created>
  <dcterms:modified xsi:type="dcterms:W3CDTF">2024-10-20T02:28:43Z</dcterms:modified>
</cp:coreProperties>
</file>