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202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耶稣与新约（基督徒）伦理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天（神）国的伦理观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永恒性（不变）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超越性（超越物质，今生）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末世的伦理观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要面对神的审判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要预备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每一天都是末世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扭转（翻转）的伦理观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恩典的伦理观（爱的伦理）</a:t>
            </a: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12652</TotalTime>
  <Words>9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1212</cp:revision>
  <dcterms:created xsi:type="dcterms:W3CDTF">2018-02-16T18:09:56Z</dcterms:created>
  <dcterms:modified xsi:type="dcterms:W3CDTF">2024-10-13T08:32:41Z</dcterms:modified>
</cp:coreProperties>
</file>