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800" r:id="rId1"/>
    <p:sldMasterId id="2147486441" r:id="rId2"/>
  </p:sldMasterIdLst>
  <p:notesMasterIdLst>
    <p:notesMasterId r:id="rId25"/>
  </p:notesMasterIdLst>
  <p:handoutMasterIdLst>
    <p:handoutMasterId r:id="rId26"/>
  </p:handoutMasterIdLst>
  <p:sldIdLst>
    <p:sldId id="4004" r:id="rId3"/>
    <p:sldId id="2214" r:id="rId4"/>
    <p:sldId id="3707" r:id="rId5"/>
    <p:sldId id="3892" r:id="rId6"/>
    <p:sldId id="3922" r:id="rId7"/>
    <p:sldId id="3923" r:id="rId8"/>
    <p:sldId id="3878" r:id="rId9"/>
    <p:sldId id="3879" r:id="rId10"/>
    <p:sldId id="3912" r:id="rId11"/>
    <p:sldId id="3893" r:id="rId12"/>
    <p:sldId id="3913" r:id="rId13"/>
    <p:sldId id="3914" r:id="rId14"/>
    <p:sldId id="3915" r:id="rId15"/>
    <p:sldId id="3916" r:id="rId16"/>
    <p:sldId id="3917" r:id="rId17"/>
    <p:sldId id="3924" r:id="rId18"/>
    <p:sldId id="3925" r:id="rId19"/>
    <p:sldId id="3926" r:id="rId20"/>
    <p:sldId id="3927" r:id="rId21"/>
    <p:sldId id="3928" r:id="rId22"/>
    <p:sldId id="3929" r:id="rId23"/>
    <p:sldId id="3931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FYuanMedium-B5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EF87CC-1C35-5FC8-7CCC-1835A7DD0D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E209F1-ECAB-6D18-AA8D-1E0B4334B0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2A9520-2F50-4B21-9443-63198B03D68B}" type="datetimeFigureOut">
              <a:rPr lang="en-US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6D20A5-B72D-685D-A60A-487DFA6BDB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 of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8C03D-FE7C-C0FC-78F8-CCB1324370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966262-DF02-41CD-8B6F-EB59B9C2B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243EF4-4CE7-15DA-E311-C3EA94E198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1D52B-4D5D-5B2D-DC9A-BE544D9780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53EF74-1112-400B-B313-4EED110E3E7E}" type="datetimeFigureOut">
              <a:rPr lang="en-US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EC74E1A-0C2D-979F-DC43-8FB993233D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0DCFFB8-0C88-2AB4-5789-6E4313168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F7427-1256-9985-2065-47F0649023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 of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A99A7-C523-A411-67AF-FE787595E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59E75AF-7B0D-48B3-A855-E14B63802C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6329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925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120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72D9C-9BA0-87D2-DC71-CB84739F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E009B-F8BD-4BB7-A12A-78FFFCFD4F2E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82323-FF51-F334-565E-931D9B7D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74EB1-AECB-63AC-BDB2-AADE9E65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CE29-8172-4B13-89EA-123C2CC58D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65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D1F2D-A6CD-C2DE-D490-D7D6BA4F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87817-ECE3-4D2F-9DE3-961EEA584D93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0F2C1-A55E-A3B2-B521-D5D165421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EA243-1F66-A721-00D6-6797C455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1B4B8-4DD9-4AD5-8854-92D93A89A2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816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6139E-CF72-3D11-2F71-FE4814DE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22E02-223E-45C4-B42A-639D9167486C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AC466-80AD-4F51-8194-8BCC2228F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37C39-8C4F-8BAF-9C31-2EAB4E98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F880-D872-445A-AA43-4ECE425CA2C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181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4D5190-F512-4367-B81C-ABBC7EA9E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83F0-F743-4921-A9C8-B9902A6A2EE5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5A8755-3795-B74F-7995-167ADF96F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6F0E08-0171-6762-0E5F-CE4FEC2E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26048-F78A-4FBA-AC4C-8C2F4BDBC5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427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ED86D3-6EC7-9FBF-22B0-A68B21AD9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224E2-08CC-45ED-83B3-1996613C4F32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BEF8B6-9D6B-54B7-C5CF-EE384E86E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E33831-3BA9-0E1E-159F-97621851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26AAD-7464-415D-8BA1-966257288E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3673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FE0C3DD-8C4B-E553-6416-D2FFC3AD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05C29-C0A8-4DDF-B194-BFCBB176C231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982F8EA-1B42-64F0-B966-AA9A7B58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39B781D-1F7F-8A7F-E154-8A5235F1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F075-CAE6-445C-9564-0D4AF4C550A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337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9518B78-D72C-8790-5C85-9E7873EC3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7810E-6D8B-42BB-A00C-DC6D26D300C8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FDC130B-400C-2805-8E17-260CC60CE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522CDD-82DA-9A8F-E367-F0F61F7DE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ED978-36D9-4C46-A65F-B090479B80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527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02FC18-709B-566E-FEDB-0287A21D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544E4-5A9D-4F89-B8CB-751D836D3038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F9DD14-9905-EBA8-0173-4814AEBA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39CD0D-67D7-0B30-C8ED-B39DB119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B1C7-8F94-4F6C-92A0-DF3E168348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94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9745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63162F-1FB2-1696-4657-C64998B2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45D4C-E52B-44CC-A560-841366052727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75C728-26E0-6549-2FE5-521CB5AC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00E8D6-689A-3F2A-1257-65B99708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8F33C-8837-4AE0-A8DC-DF6A7ED0AB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788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8446-0336-5B06-98FA-8B8254CA6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376A-7DE9-41B3-88C3-5B23D14ACBD1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37576-AED5-C0DA-E0D0-9EC697177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83C7-735C-05BC-6C44-C1CBCDB4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6EEC0-AC01-454C-90A8-32F31A3C84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170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DE620-1AF9-3B05-6930-523E5AF2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4E66-CA17-4BC6-A04B-469BC315318E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5A1DC-BBFC-438B-4C9C-3E9052EC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78F08-3EDF-CFBA-04B2-9F920FB0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022C-9F79-4C1E-9AD0-986D021B90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08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190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609600"/>
            <a:ext cx="42291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176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590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631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99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992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835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900EB69-95EA-0FD9-4EF9-A85E07BD8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【</a:t>
            </a:r>
            <a:r>
              <a:rPr lang="zh-TW" altLang="en-US"/>
              <a:t>全能的創造主</a:t>
            </a:r>
            <a:r>
              <a:rPr lang="en-US" altLang="zh-TW"/>
              <a:t>】1/4                        </a:t>
            </a:r>
            <a:r>
              <a:rPr lang="zh-TW" altLang="en-US"/>
              <a:t>讚美之泉</a:t>
            </a:r>
            <a:r>
              <a:rPr lang="en-US" altLang="zh-TW"/>
              <a:t>/</a:t>
            </a:r>
            <a:r>
              <a:rPr lang="zh-TW" altLang="en-US"/>
              <a:t>全能的創造主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30BF43-0749-96C7-02F0-34214A6B20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09600"/>
            <a:ext cx="8610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你使天空絢麗，大地富足 </a:t>
            </a:r>
          </a:p>
          <a:p>
            <a:pPr lvl="0"/>
            <a:r>
              <a:rPr lang="zh-TW" altLang="en-US"/>
              <a:t>你令江河涌流，群山復甦 </a:t>
            </a:r>
          </a:p>
          <a:p>
            <a:pPr lvl="0"/>
            <a:r>
              <a:rPr lang="zh-TW" altLang="en-US"/>
              <a:t>你使百鳥歡唱，百花盛開 </a:t>
            </a:r>
          </a:p>
          <a:p>
            <a:pPr lvl="0"/>
            <a:r>
              <a:rPr lang="zh-TW" altLang="en-US"/>
              <a:t>你賜生命綿延，命令萬物 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全能的創造主！</a:t>
            </a:r>
          </a:p>
          <a:p>
            <a:pPr lvl="0"/>
            <a:r>
              <a:rPr lang="zh-TW" altLang="en-US"/>
              <a:t>哈利路亞， </a:t>
            </a:r>
          </a:p>
          <a:p>
            <a:pPr lvl="0"/>
            <a:r>
              <a:rPr lang="zh-TW" altLang="en-US"/>
              <a:t>萬國萬民都向你跪拜。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6442" r:id="rId1"/>
    <p:sldLayoutId id="2147486443" r:id="rId2"/>
    <p:sldLayoutId id="2147486444" r:id="rId3"/>
    <p:sldLayoutId id="2147486445" r:id="rId4"/>
    <p:sldLayoutId id="2147486446" r:id="rId5"/>
    <p:sldLayoutId id="2147486447" r:id="rId6"/>
    <p:sldLayoutId id="2147486448" r:id="rId7"/>
    <p:sldLayoutId id="2147486449" r:id="rId8"/>
    <p:sldLayoutId id="2147486450" r:id="rId9"/>
    <p:sldLayoutId id="2147486451" r:id="rId10"/>
    <p:sldLayoutId id="21474864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+mj-lt"/>
          <a:ea typeface="+mj-ea"/>
          <a:cs typeface="DFYuanMedium-B5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  <a:cs typeface="DFYuanMedium-B5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u="sng">
          <a:solidFill>
            <a:schemeClr val="tx2"/>
          </a:solidFill>
          <a:latin typeface="DFYuanMedium-B5" pitchFamily="49" charset="-120"/>
          <a:ea typeface="DFYuanMedium-B5" pitchFamily="49" charset="-12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charset="0"/>
          <a:ea typeface="+mn-ea"/>
          <a:cs typeface="DFYuanMedium-B5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charset="0"/>
          <a:ea typeface="+mn-ea"/>
          <a:cs typeface="DFYuanMedium-B5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  <a:cs typeface="DFYuanMedium-B5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77F6536-C49A-CF58-D98C-B34DCA92F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7128D13-B443-D3FE-93FC-842DF73CB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DBDB0-713B-72A0-9A5C-9497C07E1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F16659-CB9D-46B3-8219-742C449BD721}" type="datetimeFigureOut">
              <a:rPr lang="zh-CN" altLang="en-US"/>
              <a:pPr>
                <a:defRPr/>
              </a:pPr>
              <a:t>2024/10/6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6616C-848B-7D01-D14A-3203C2FAE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20D68-895D-A228-F714-800CEA82E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1C4A9A-556F-4C72-8DBA-191DD6D95C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53" r:id="rId1"/>
    <p:sldLayoutId id="2147486454" r:id="rId2"/>
    <p:sldLayoutId id="2147486455" r:id="rId3"/>
    <p:sldLayoutId id="2147486456" r:id="rId4"/>
    <p:sldLayoutId id="2147486457" r:id="rId5"/>
    <p:sldLayoutId id="2147486458" r:id="rId6"/>
    <p:sldLayoutId id="2147486459" r:id="rId7"/>
    <p:sldLayoutId id="2147486460" r:id="rId8"/>
    <p:sldLayoutId id="2147486461" r:id="rId9"/>
    <p:sldLayoutId id="2147486462" r:id="rId10"/>
    <p:sldLayoutId id="2147486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Here is the link for Sunday's sermon &amp;... - Van Riper Ellis ...">
            <a:extLst>
              <a:ext uri="{FF2B5EF4-FFF2-40B4-BE49-F238E27FC236}">
                <a16:creationId xmlns:a16="http://schemas.microsoft.com/office/drawing/2014/main" id="{8A864871-38C6-B90C-6B0A-ED1C051958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>
                <a:solidFill>
                  <a:schemeClr val="tx1"/>
                </a:solidFill>
                <a:latin typeface="DFYuanMedium-B5" pitchFamily="49" charset="-128"/>
                <a:ea typeface="DFYuanMedium-B5" pitchFamily="49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9pPr>
          </a:lstStyle>
          <a:p>
            <a:pPr algn="l"/>
            <a:endParaRPr kumimoji="0" lang="en-US" altLang="en-US" sz="1800">
              <a:solidFill>
                <a:srgbClr val="FFFFFF"/>
              </a:solidFill>
              <a:latin typeface="Garamond" panose="02020404030301010803" pitchFamily="18" charset="0"/>
              <a:ea typeface="SimSun" panose="02010600030101010101" pitchFamily="2" charset="-122"/>
            </a:endParaRPr>
          </a:p>
        </p:txBody>
      </p:sp>
      <p:sp>
        <p:nvSpPr>
          <p:cNvPr id="5123" name="AutoShape 4" descr="Here is the link for Sunday's sermon &amp;... - Van Riper Ellis ...">
            <a:extLst>
              <a:ext uri="{FF2B5EF4-FFF2-40B4-BE49-F238E27FC236}">
                <a16:creationId xmlns:a16="http://schemas.microsoft.com/office/drawing/2014/main" id="{7122202C-3B5E-7F72-C969-DC02DCAEDC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>
                <a:solidFill>
                  <a:schemeClr val="tx1"/>
                </a:solidFill>
                <a:latin typeface="DFYuanMedium-B5" pitchFamily="49" charset="-128"/>
                <a:ea typeface="DFYuanMedium-B5" pitchFamily="49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9pPr>
          </a:lstStyle>
          <a:p>
            <a:pPr algn="l"/>
            <a:endParaRPr kumimoji="0" lang="en-US" altLang="en-US" sz="1800">
              <a:solidFill>
                <a:srgbClr val="FFFFFF"/>
              </a:solidFill>
              <a:latin typeface="Garamond" panose="02020404030301010803" pitchFamily="18" charset="0"/>
              <a:ea typeface="SimSun" panose="02010600030101010101" pitchFamily="2" charset="-122"/>
            </a:endParaRPr>
          </a:p>
        </p:txBody>
      </p:sp>
      <p:pic>
        <p:nvPicPr>
          <p:cNvPr id="5124" name="Picture 3">
            <a:extLst>
              <a:ext uri="{FF2B5EF4-FFF2-40B4-BE49-F238E27FC236}">
                <a16:creationId xmlns:a16="http://schemas.microsoft.com/office/drawing/2014/main" id="{32A222D9-2B75-AD74-7EA2-1619BBEE6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132138"/>
            <a:ext cx="8475663" cy="281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6">
            <a:extLst>
              <a:ext uri="{FF2B5EF4-FFF2-40B4-BE49-F238E27FC236}">
                <a16:creationId xmlns:a16="http://schemas.microsoft.com/office/drawing/2014/main" id="{DC5460F8-799A-D52E-F593-41D78056F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3" y="1524000"/>
            <a:ext cx="430688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kumimoji="1" sz="4800">
                <a:solidFill>
                  <a:schemeClr val="tx1"/>
                </a:solidFill>
                <a:latin typeface="DFYuanMedium-B5" pitchFamily="49" charset="-128"/>
                <a:ea typeface="DFYuanMedium-B5" pitchFamily="49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DFYuanMedium-B5" pitchFamily="49" charset="-128"/>
                <a:cs typeface="DFYuanMedium-B5" pitchFamily="49" charset="-128"/>
              </a:defRPr>
            </a:lvl9pPr>
          </a:lstStyle>
          <a:p>
            <a:pPr algn="l"/>
            <a:r>
              <a:rPr kumimoji="0" lang="zh-TW" altLang="en-US" sz="80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主日信息</a:t>
            </a:r>
            <a:endParaRPr kumimoji="0" lang="en-US" altLang="en-US" sz="8000" b="1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E0C79A74-049B-51DB-5E48-1C6B985DB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诗篇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23:2-4】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祂使我躺卧在青草地上，领我在可安歇的水边；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makes me to lie down in green pastures; He leads me beside the still waters.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祂使我的灵魂苏醒，为自己的名引导我走义路。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restores my soul; He leads me in the paths of righteousness For His name’s sake.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我虽然行过死荫的幽谷，也不怕遭害，因为你与我同在；你的杖，你的竿，都安慰我。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Yea, though I walk through the valley of the shadow of death, I will fear no evil; For You are with me; Your rod and Your staff, they comfort me.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270B6B4A-3F9C-C1E7-CC8A-F99FEA3AB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腓立比书腓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3:10】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使我认识基督，晓得祂复活的大能，并且晓得和祂一同受苦，效法祂的死，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that I may know Him and the power of His resurrection, and the fellowship of His sufferings, being conformed to His death,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F5DCA40A-552C-6644-9EBF-F787B561A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彼得前书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Peter 4:12-13】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亲爱的弟兄啊，有火炼的试验临到你们，不要以为奇怪（似乎是遭遇非常的事），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Beloved, do not think it strange concerning the fiery trial which is to try you, as though some strange thing happened to you;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倒要欢喜，因为你们是与基督一同受苦，使你们在祂荣耀显现的时候，也可以欢喜快乐。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rejoice to the extent that you partake of Christ’s sufferings, that when His glory is revealed, you may also be glad with exceeding joy.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E917EC55-CCF5-3BD9-B860-FF37FA566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8:17】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既是儿女，便是后嗣，就是　神的后嗣，和基督同作后嗣。如果我们和祂一同受苦，也必和祂一同得荣耀。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if children, then heirs—heirs of God and joint heirs with Christ, if indeed we suffer with Him, that we may also be glorified together.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F873654D-27ED-8929-8303-9CC859763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18:10】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有我与你同在，必没有人下手害你，因为在这城里我有许多的百姓。” 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am with you, and no one will attack you to hurt you; for I have many people in this city.”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B616D9CF-48D8-ECAD-8C16-1636A7114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6:13-15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24-26】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他们便将那五个大麦饼的零碎，就是众人吃了剩下的，收拾起来，装满了十二个篮子。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they gathered them up, and filled twelve baskets with the fragments of the five barley loaves which were left over by those who had eaten.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众人看见耶稣所行的神迹，就说：“这真是那要到世间来的先知。”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those men, when they had seen the sign that Jesus did, said, “This is truly the Prophet who is to come into the world.”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D8B3C1BC-90D7-33B7-FBBF-7A89557E7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6:13-15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24-26】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耶稣既知道众人要来强逼祂作王，就独自又退到山上去了。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when Jesus perceived that they were about to come and take Him by force to make Him king, He departed again to the mountain by Himself alone.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众人见耶稣和门徒都不在那里，就上了船，往迦百农去找耶稣。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the people therefore saw that Jesus was not there, nor His disciples, they also got into boats and came to Capernaum, seeking Jesus.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05A0401C-C8F6-DA32-285E-AEBB40581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6:13-15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24-26】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既在海那边找着了，就对祂说：“拉比，是几时到这里来的？”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they found Him on the other side of the sea, they said to Him, “Rabbi, when did You come here?”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耶稣回答说：“我实实在在地告诉你们：你们找我，并不是因见了神迹，乃是因吃饼得饱。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them and said, “Most assuredly, I say to you, you seek Me, not because you saw the signs, but because you ate of the loaves and were filled.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CFEDD72C-1A61-1CD4-8ABE-B7AAA3720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8:18-20】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耶稣见许多人围着祂，就吩咐渡到那边去。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Jesus saw great multitudes about Him, He gave a command to depart to the other side.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有一个文士来对祂说：“夫子，你无论往哪里去，我要跟从你。”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a certain scribe came and said to Him, “Teacher, I will follow You wherever You go.”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耶稣说：“狐狸有洞，天空的飞鸟有窝，人子却没有枕头的地方。”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Jesus said to him, “Foxes have holes and birds of the air have nests, but the Son of Man has nowhere to lay His head.”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22AA69AE-6093-63F5-FF85-42C828552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6:66-68】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66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从此，祂门徒中多有退去的，不再和祂同行。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From that time many of His disciples went back and walked with Him no more.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67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耶稣就对那十二个门徒说：“你们也要去吗？”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 to the twelve, “Do you also want to go away?”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68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西门彼得回答说：“主啊，你有永生之道，我们还归从谁呢？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Simon Peter answered Him, “Lord, to whom shall we go? You have the words of eternal life.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75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C960B713-9123-B835-401A-AE7F802B32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350" y="681038"/>
            <a:ext cx="8894763" cy="3575050"/>
          </a:xfrm>
        </p:spPr>
        <p:txBody>
          <a:bodyPr/>
          <a:lstStyle/>
          <a:p>
            <a:pPr eaLnBrk="1" hangingPunct="1"/>
            <a:r>
              <a:rPr lang="zh-CN" altLang="en-US" sz="4600" b="1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不要怕</a:t>
            </a:r>
            <a:br>
              <a:rPr lang="en-US" altLang="zh-CN" sz="4600" b="1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CN" sz="4600" b="1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Stop being afraid</a:t>
            </a:r>
            <a:endParaRPr lang="zh-CN" altLang="en-US" sz="4600" b="1">
              <a:solidFill>
                <a:schemeClr val="bg1"/>
              </a:solidFill>
            </a:endParaRPr>
          </a:p>
        </p:txBody>
      </p:sp>
      <p:sp>
        <p:nvSpPr>
          <p:cNvPr id="6147" name="副标题 2">
            <a:extLst>
              <a:ext uri="{FF2B5EF4-FFF2-40B4-BE49-F238E27FC236}">
                <a16:creationId xmlns:a16="http://schemas.microsoft.com/office/drawing/2014/main" id="{92ABD657-DBFC-3CE2-28A4-E5A1A1F358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84250" y="5202238"/>
            <a:ext cx="6858000" cy="1655762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chemeClr val="bg1"/>
                </a:solidFill>
              </a:rPr>
              <a:t>Boise Chinese Christian Church </a:t>
            </a:r>
          </a:p>
          <a:p>
            <a:pPr eaLnBrk="1" hangingPunct="1"/>
            <a:r>
              <a:rPr lang="en-US" altLang="zh-CN" b="1">
                <a:solidFill>
                  <a:schemeClr val="bg1"/>
                </a:solidFill>
              </a:rPr>
              <a:t>10/6/2024</a:t>
            </a:r>
            <a:endParaRPr lang="zh-CN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64DD26D0-2ACE-877B-9902-544719550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9-11】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夜间，主在异象中对保罗说</a:t>
            </a: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:“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不要怕，只管讲，不要闭口；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One night the Lord spoke to Paul in a vision: 'Do not be afraid; keep on speaking, do not be silent.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有我与你同在，必没有人下手害你，因为在这城里我有许多的百姓。”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am with you, and no one is going to attack and harm you, because I have many people in this city.'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保罗在那里住了一年零六个月，将　神的道教训他们。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Paul stayed for a year and a half, teaching them the word of God.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61401BAC-C575-0C75-866D-BFFE40256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提摩太前书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Timothy 1:13-16】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我从前是亵渎　神的，逼迫人的，侮慢人的，然而我还蒙了怜悯，因我是不信、不明白的时候而作的。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although I was formerly a blasphemer, a persecutor, and an insolent man; but I obtained mercy because I did it ignorantly in unbelief.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并且我主的恩是格外丰盛，使我在基督耶稣里有信心和爱心。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grace of our Lord was exceedingly abundant, with faith and love which are in Christ Jesus.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AC2F5238-A356-5497-219B-EE2CBA3DF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提摩太前书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Timothy 1:13-16】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“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基督耶稣降世，为要拯救罪人。”这话是可信的，是十分可佩服的。在罪人中我是个罪魁。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This is a faithful saying and worthy of all acceptance, that Christ Jesus came into the world to save sinners, of whom I am chief.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然而我蒙了怜悯，是因耶稣基督要在我这罪魁身上显明祂一切的忍耐，给后来信祂得永生的人作榜样。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However, for this reason I obtained mercy, that in me first Jesus Christ might show all longsuffering, as a pattern to those who are going to believe on Him for everlasting life.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60AA027D-2F6B-5C3A-6D35-E5B23B607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18:9-11】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夜间，主在异象中对保罗说：“不要怕，只管讲，不要闭口。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Lord spoke to Paul in the night by a vision, “Do not be afraid, but speak, and do not keep silent;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有我与你同在，必没有人下手害你，因为在这城里我有许多的百姓。” 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am with you, and no one will attack you to hurt you; for I have many people in this city.”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保罗在那里住了一年零六个月，将　神的道教训他们。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continued there a year and six months, teaching the word of God among them.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7E49B763-D4CD-830D-F942-F1BF0659E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18:1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4-6】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这事以后，保罗离了雅典，来到哥林多。</a:t>
            </a:r>
          </a:p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After these things Paul departed from Athens and went to Corinth.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每逢安息日，保罗在会堂里辩论，劝化犹太人和希腊人。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reasoned in the synagogue every Sabbath, and persuaded both Jews and Greeks.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西拉和提摩太从马其顿来的时候，保罗为道迫切，向犹太人证明耶稣是基督。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Silas and Timothy had come from Macedonia, Paul was compelled by the Spirit, and testified to the Jews that Jesus is the Christ.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7753DF84-FB9D-54CA-6924-BBB9FFAFB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18:1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4-6】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他们既抗拒、毁谤，保罗就抖着衣裳，说：“你们的罪归到你们自己头上（“罪”原文作“血”），与我无干（原文作“我却干净”）。从今以后，我要往外邦人那里去。”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when they opposed him and blasphemed, he shook his garments and said to them, “Your blood be upon your own heads; I am clean. From now on I will go to the Gentiles.”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637C3994-B24A-4687-4D1C-22FFD626C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18:9-11】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夜间，主在异象中对保罗说：“不要怕，只管讲，不要闭口。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Lord spoke to Paul in the night by a vision, “Do not be afraid, but speak, and do not keep silent;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有我与你同在，必没有人下手害你，因为在这城里我有许多的百姓。” 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am with you, and no one will attack you to hurt you; for I have many people in this city.”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保罗在那里住了一年零六个月，将　神的道教训他们。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continued there a year and six months, teaching the word of God among them.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4C01C83D-F97F-9508-F435-B2E671506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28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19-20】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所以，你们要去使万民作我的门徒，奉父、子、圣灵的名给他们施洗。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Go therefore and make disciples of all the nations, baptizing them in the name of the Father and of the Son and of the Holy Spirit,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凡我所吩咐你们的，都教训他们遵守，我就常与你们同在，直到世界的末了。”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teaching them to observe all things that I have commanded you; and lo, I am with you always, even to the end of the age." 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45BFABE5-FD80-1432-4798-B5A5EF782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11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33-34】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深哉！　神丰富的智慧和知识。祂的判断何其难测！祂的踪迹何其难寻！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Oh, the depth of the riches both of the wisdom and knowledge of God! How unsearchable are His judgments and His ways past finding out!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谁知道主的心？谁作过祂的谋士呢？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"For who has known the mind of the LORD? Or who has become His counselor?"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0EB32937-95E2-2EED-6A09-42EDE32DB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18:9-10a】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夜间，主在异象中对保罗说：“不要怕，只管讲，不要闭口。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Lord spoke to Paul in the night by a vision, “Do not be afraid, but speak, and do not keep silent;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10a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有我与你同在</a:t>
            </a: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am with you….</a:t>
            </a:r>
          </a:p>
          <a:p>
            <a:pPr algn="l" eaLnBrk="1" fontAlgn="auto" hangingPunct="1">
              <a:lnSpc>
                <a:spcPct val="112000"/>
              </a:lnSpc>
              <a:spcAft>
                <a:spcPts val="0"/>
              </a:spcAft>
              <a:defRPr/>
            </a:pPr>
            <a:endParaRPr lang="en-US" altLang="zh-CN" sz="30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3">
      <a:dk1>
        <a:srgbClr val="336699"/>
      </a:dk1>
      <a:lt1>
        <a:srgbClr val="FFFFFF"/>
      </a:lt1>
      <a:dk2>
        <a:srgbClr val="000000"/>
      </a:dk2>
      <a:lt2>
        <a:srgbClr val="66FFFF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DFYuanMedium-B5"/>
        <a:ea typeface="DFYuanMedium-B5"/>
        <a:cs typeface=""/>
      </a:majorFont>
      <a:minorFont>
        <a:latin typeface="DFYuanMedium-B5"/>
        <a:ea typeface="DFYuanMedium-B5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1" i="0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新細明體" pitchFamily="18" charset="-12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66FFFF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11664</TotalTime>
  <Words>2600</Words>
  <Application>Microsoft Office PowerPoint</Application>
  <PresentationFormat>On-screen Show (4:3)</PresentationFormat>
  <Paragraphs>101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DFYuanMedium-B5</vt:lpstr>
      <vt:lpstr>Times New Roman</vt:lpstr>
      <vt:lpstr>Calibri</vt:lpstr>
      <vt:lpstr>Calibri Light</vt:lpstr>
      <vt:lpstr>Garamond</vt:lpstr>
      <vt:lpstr>SimSun</vt:lpstr>
      <vt:lpstr>KaiTi</vt:lpstr>
      <vt:lpstr>Microsoft YaHei</vt:lpstr>
      <vt:lpstr>2_Default Design</vt:lpstr>
      <vt:lpstr>Office 主题</vt:lpstr>
      <vt:lpstr>PowerPoint Presentation</vt:lpstr>
      <vt:lpstr>不要怕 Stop being afraid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BCCC_User</cp:lastModifiedBy>
  <cp:revision>165</cp:revision>
  <dcterms:created xsi:type="dcterms:W3CDTF">2009-11-04T13:37:49Z</dcterms:created>
  <dcterms:modified xsi:type="dcterms:W3CDTF">2024-10-06T18:25:11Z</dcterms:modified>
</cp:coreProperties>
</file>