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  <p:sldId id="3839" r:id="rId4"/>
    <p:sldId id="3840" r:id="rId5"/>
    <p:sldId id="384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39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第九诫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不可撒谎</a:t>
            </a:r>
            <a:endParaRPr lang="en-US" altLang="zh-CN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Exo 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20:16】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不可作假见证陷害人。 </a:t>
            </a:r>
            <a:endParaRPr lang="en-US" altLang="zh-CN" sz="36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You shall not bear false witness against your neighbor.</a:t>
            </a:r>
            <a:endParaRPr lang="en-US" altLang="zh-CN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第九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诫：不可撒谎</a:t>
            </a:r>
          </a:p>
          <a:p>
            <a:pPr algn="l">
              <a:lnSpc>
                <a:spcPct val="150000"/>
              </a:lnSpc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主耶稣对第九诫的说明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5:37】</a:t>
            </a:r>
          </a:p>
          <a:p>
            <a:pPr algn="l">
              <a:lnSpc>
                <a:spcPct val="15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你们的话，是，就说是；不是，就说不是；若再多说，就是出于那恶者（或作“是从恶里出来的”）。”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But let your ‘Yes’ be ‘Yes,’ and your ‘No,’ ‘No.’ For whatever is more than these is from the evil one.</a:t>
            </a: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第九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诫：不可撒谎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魔鬼是谎言的源头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不可教唆（引导）他人撒谎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不可扭曲（加减）真相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是就说是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伪善的生活也是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说谎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可以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说“善意的白谎”吗？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为何要说谎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“白谎”的存在反应出人性的软弱和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堕落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决不可将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不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可以作假见证陷害人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” 引申为 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4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可以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作假见证营救人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072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怎样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从心里遵行第九诫 “不可撒谎”？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不要对自己撒谎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不要对神撒谎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致命的谎言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假冒伪善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用爱心说诚实话</a:t>
            </a:r>
          </a:p>
        </p:txBody>
      </p:sp>
    </p:spTree>
    <p:extLst>
      <p:ext uri="{BB962C8B-B14F-4D97-AF65-F5344CB8AC3E}">
        <p14:creationId xmlns:p14="http://schemas.microsoft.com/office/powerpoint/2010/main" val="25165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12644</TotalTime>
  <Words>59</Words>
  <Application>Microsoft Office PowerPoint</Application>
  <PresentationFormat>全屏显示(4:3)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1208</cp:revision>
  <dcterms:created xsi:type="dcterms:W3CDTF">2018-02-16T18:09:56Z</dcterms:created>
  <dcterms:modified xsi:type="dcterms:W3CDTF">2024-09-29T03:47:41Z</dcterms:modified>
</cp:coreProperties>
</file>