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07" r:id="rId2"/>
    <p:sldId id="3838" r:id="rId3"/>
    <p:sldId id="3839" r:id="rId4"/>
    <p:sldId id="3840" r:id="rId5"/>
    <p:sldId id="3841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054" autoAdjust="0"/>
    <p:restoredTop sz="94660"/>
  </p:normalViewPr>
  <p:slideViewPr>
    <p:cSldViewPr snapToGrid="0">
      <p:cViewPr>
        <p:scale>
          <a:sx n="70" d="100"/>
          <a:sy n="70" d="100"/>
        </p:scale>
        <p:origin x="-120" y="-42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第八诫</a:t>
            </a:r>
            <a:r>
              <a:rPr lang="en-US" altLang="zh-CN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—</a:t>
            </a: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不可偷盗</a:t>
            </a:r>
            <a:endParaRPr lang="en-US" altLang="zh-CN" sz="36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200000"/>
              </a:lnSpc>
            </a:pPr>
            <a:r>
              <a:rPr lang="en-US" altLang="zh-CN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出</a:t>
            </a:r>
            <a:r>
              <a:rPr lang="en-US" altLang="zh-CN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Exo </a:t>
            </a:r>
            <a:r>
              <a:rPr lang="en-US" altLang="zh-CN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20:15】</a:t>
            </a:r>
            <a:endParaRPr lang="en-US" altLang="zh-CN" sz="36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200000"/>
              </a:lnSpc>
            </a:pPr>
            <a:r>
              <a:rPr lang="zh-CN" altLang="en-US" sz="36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不可偷盗。 </a:t>
            </a:r>
            <a:r>
              <a:rPr lang="en-US" altLang="zh-CN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You shall </a:t>
            </a:r>
            <a:r>
              <a:rPr lang="en-US" altLang="zh-CN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not steal.</a:t>
            </a:r>
            <a:endParaRPr lang="en-US" altLang="zh-CN" sz="36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200000"/>
              </a:lnSpc>
            </a:pPr>
            <a:endParaRPr lang="en-US" altLang="zh-CN" sz="3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4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对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第八诫“不可偷盗”之错误引申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错误引申</a:t>
            </a: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私有财产的“神圣性”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错误引申</a:t>
            </a: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私有制的 “神圣性”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“禧年“制度否定所谓的私有财产（私有制）的神圣性</a:t>
            </a:r>
          </a:p>
        </p:txBody>
      </p:sp>
    </p:spTree>
    <p:extLst>
      <p:ext uri="{BB962C8B-B14F-4D97-AF65-F5344CB8AC3E}">
        <p14:creationId xmlns:p14="http://schemas.microsoft.com/office/powerpoint/2010/main" val="11560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何谓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“偷盗”？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获取不属于自己的东西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为了扩大自己的利益，使别人的利益受损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别人当得的，不给别人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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偷窃当归给神的荣耀</a:t>
            </a:r>
          </a:p>
        </p:txBody>
      </p:sp>
    </p:spTree>
    <p:extLst>
      <p:ext uri="{BB962C8B-B14F-4D97-AF65-F5344CB8AC3E}">
        <p14:creationId xmlns:p14="http://schemas.microsoft.com/office/powerpoint/2010/main" val="86147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怎样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遵行第八诫“不可偷盗”？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从“给出去”开始</a:t>
            </a:r>
            <a:endParaRPr lang="en-US" altLang="zh-CN" sz="34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爱人如己，就不会再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偷盗</a:t>
            </a:r>
            <a:endParaRPr lang="zh-CN" altLang="en-US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072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箴 </a:t>
            </a:r>
            <a:r>
              <a:rPr lang="en-US" altLang="zh-CN" sz="3000" b="1" u="sng" spc="100" dirty="0" err="1" smtClean="0">
                <a:solidFill>
                  <a:schemeClr val="bg1"/>
                </a:solidFill>
                <a:ea typeface="微软雅黑" panose="020B0503020204020204" pitchFamily="34" charset="-122"/>
              </a:rPr>
              <a:t>Prov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30:7-9】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我求你两件事，在我未死之先，不要不赐给我：</a:t>
            </a:r>
          </a:p>
          <a:p>
            <a:pPr algn="l">
              <a:lnSpc>
                <a:spcPct val="10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Two things I request of You (Deprive me not before I die):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求你使虚假和谎言远离我；使我也不贫穷也不富足，赐给我需用的饮食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Remove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falsehood and lies far from me; Give me neither poverty nor riches—Feed me with the food allotted to me;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恐怕我饱足不认你，说：耶和华是谁呢？又恐怕我贫穷就偷窃，以致亵渎我　神的名。</a:t>
            </a:r>
          </a:p>
          <a:p>
            <a:pPr algn="l">
              <a:lnSpc>
                <a:spcPct val="10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Lest I be full and deny You, And say, “Who is the </a:t>
            </a:r>
            <a:r>
              <a:rPr lang="en-US" altLang="zh-CN" sz="2800" b="1" spc="100" dirty="0" err="1">
                <a:solidFill>
                  <a:schemeClr val="bg1"/>
                </a:solidFill>
                <a:ea typeface="微软雅黑" panose="020B0503020204020204" pitchFamily="34" charset="-122"/>
              </a:rPr>
              <a:t>Lord?”Or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lest I be poor and steal, And profane the name of my God.</a:t>
            </a:r>
          </a:p>
        </p:txBody>
      </p:sp>
    </p:spTree>
    <p:extLst>
      <p:ext uri="{BB962C8B-B14F-4D97-AF65-F5344CB8AC3E}">
        <p14:creationId xmlns:p14="http://schemas.microsoft.com/office/powerpoint/2010/main" val="84521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12637</TotalTime>
  <Words>152</Words>
  <Application>Microsoft Office PowerPoint</Application>
  <PresentationFormat>全屏显示(4:3)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1206</cp:revision>
  <dcterms:created xsi:type="dcterms:W3CDTF">2018-02-16T18:09:56Z</dcterms:created>
  <dcterms:modified xsi:type="dcterms:W3CDTF">2024-09-21T17:06:22Z</dcterms:modified>
</cp:coreProperties>
</file>