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9" roundtripDataSignature="AMtx7mhBTrrhfR2m7RmksKSPrA8VYLZ6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&#10;文本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zh-CN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第七诫</a:t>
            </a:r>
            <a:r>
              <a:rPr b="1" lang="zh-CN" sz="3600" u="sng">
                <a:solidFill>
                  <a:schemeClr val="lt1"/>
                </a:solidFill>
              </a:rPr>
              <a:t>—</a:t>
            </a:r>
            <a:r>
              <a:rPr b="1" lang="zh-CN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不可奸淫</a:t>
            </a:r>
            <a:endParaRPr b="1" sz="36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zh-CN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zh-CN" sz="3600" u="sng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出</a:t>
            </a:r>
            <a:r>
              <a:rPr b="1" lang="zh-CN" sz="3600" u="sng">
                <a:solidFill>
                  <a:schemeClr val="lt1"/>
                </a:solidFill>
              </a:rPr>
              <a:t>Exo 20:14】</a:t>
            </a:r>
            <a:endParaRPr b="1"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zh-CN" sz="3600">
                <a:solidFill>
                  <a:srgbClr val="FFFF00"/>
                </a:solidFill>
              </a:rPr>
              <a:t>不可奸淫。 </a:t>
            </a:r>
            <a:r>
              <a:rPr b="1" lang="zh-CN" sz="3600">
                <a:solidFill>
                  <a:schemeClr val="lt1"/>
                </a:solidFill>
              </a:rPr>
              <a:t>You shall not commit adultery.</a:t>
            </a:r>
            <a:endParaRPr b="1"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zh-CN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第七诫</a:t>
            </a:r>
            <a:r>
              <a:rPr b="1" lang="zh-CN" sz="3400" u="sng">
                <a:solidFill>
                  <a:schemeClr val="lt1"/>
                </a:solidFill>
              </a:rPr>
              <a:t>—</a:t>
            </a:r>
            <a:r>
              <a:rPr b="1" lang="zh-CN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不可奸淫</a:t>
            </a:r>
            <a:endParaRPr b="1" sz="3400" u="sng">
              <a:solidFill>
                <a:schemeClr val="lt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Char char="•"/>
            </a:pPr>
            <a:r>
              <a:rPr b="1" lang="zh-CN" sz="3400">
                <a:solidFill>
                  <a:schemeClr val="lt1"/>
                </a:solidFill>
              </a:rPr>
              <a:t>	禁止是为了保护夫妻不被</a:t>
            </a:r>
            <a:r>
              <a:rPr b="1" lang="zh-CN" sz="34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伤害</a:t>
            </a:r>
            <a:endParaRPr b="1" sz="3400">
              <a:solidFill>
                <a:schemeClr val="lt1"/>
              </a:solidFill>
            </a:endParaRPr>
          </a:p>
          <a:p>
            <a:pPr indent="-4064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>
              <a:solidFill>
                <a:schemeClr val="lt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Char char="•"/>
            </a:pPr>
            <a:r>
              <a:rPr b="1" lang="zh-CN" sz="3400">
                <a:solidFill>
                  <a:schemeClr val="lt1"/>
                </a:solidFill>
              </a:rPr>
              <a:t>	保守神所设立的婚姻，保护神的</a:t>
            </a:r>
            <a:r>
              <a:rPr b="1" lang="zh-CN" sz="34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荣耀</a:t>
            </a:r>
            <a:endParaRPr b="1" sz="3400">
              <a:solidFill>
                <a:schemeClr val="lt1"/>
              </a:solidFill>
            </a:endParaRPr>
          </a:p>
          <a:p>
            <a:pPr indent="-4064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>
              <a:solidFill>
                <a:schemeClr val="lt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Char char="•"/>
            </a:pPr>
            <a:r>
              <a:rPr b="1" lang="zh-CN" sz="3400">
                <a:solidFill>
                  <a:schemeClr val="lt1"/>
                </a:solidFill>
              </a:rPr>
              <a:t>	淫乱是对婚姻最大的伤害</a:t>
            </a:r>
            <a:endParaRPr/>
          </a:p>
          <a:p>
            <a:pPr indent="-457200" lvl="1" marL="9144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</a:pPr>
            <a:r>
              <a:rPr b="1" lang="zh-CN" sz="30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无论是行为，还是内心对配偶的不忠诚，都会破坏婚姻，深深地伤害对方。</a:t>
            </a:r>
            <a:endParaRPr b="1" sz="3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zh-CN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第七诫</a:t>
            </a:r>
            <a:r>
              <a:rPr b="1" lang="zh-CN" sz="3400" u="sng">
                <a:solidFill>
                  <a:schemeClr val="lt1"/>
                </a:solidFill>
              </a:rPr>
              <a:t>—</a:t>
            </a:r>
            <a:r>
              <a:rPr b="1" lang="zh-CN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不可奸淫</a:t>
            </a:r>
            <a:endParaRPr b="1" sz="3400" u="sng">
              <a:solidFill>
                <a:schemeClr val="lt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Char char="•"/>
            </a:pPr>
            <a:r>
              <a:rPr b="1" lang="zh-CN" sz="3400">
                <a:solidFill>
                  <a:schemeClr val="lt1"/>
                </a:solidFill>
              </a:rPr>
              <a:t>	奸淫污秽身体，污秽神的殿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Char char="•"/>
            </a:pPr>
            <a:r>
              <a:rPr b="1" lang="zh-CN" sz="3400">
                <a:solidFill>
                  <a:schemeClr val="lt1"/>
                </a:solidFill>
              </a:rPr>
              <a:t>	淫乱和拜偶像都是最严重的罪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Char char="•"/>
            </a:pPr>
            <a:r>
              <a:rPr b="1" lang="zh-CN" sz="3400">
                <a:solidFill>
                  <a:schemeClr val="lt1"/>
                </a:solidFill>
              </a:rPr>
              <a:t>	魔鬼的谎言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Char char="•"/>
            </a:pPr>
            <a:r>
              <a:rPr b="1" lang="zh-CN" sz="3400">
                <a:solidFill>
                  <a:schemeClr val="lt1"/>
                </a:solidFill>
              </a:rPr>
              <a:t>	写在人心中的律法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Char char="•"/>
            </a:pPr>
            <a:r>
              <a:rPr b="1" lang="zh-CN" sz="3400">
                <a:solidFill>
                  <a:schemeClr val="lt1"/>
                </a:solidFill>
              </a:rPr>
              <a:t>	要愿意付出最大的代价去除</a:t>
            </a:r>
            <a:r>
              <a:rPr b="1" lang="zh-CN" sz="34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去心里的罪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主题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2018-02-16T18:09:56Z</dcterms:created>
  <dc:creator>Barnabas Feng</dc:creator>
</cp:coreProperties>
</file>