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07" r:id="rId2"/>
    <p:sldId id="3838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054" autoAdjust="0"/>
    <p:restoredTop sz="94660"/>
  </p:normalViewPr>
  <p:slideViewPr>
    <p:cSldViewPr snapToGrid="0">
      <p:cViewPr>
        <p:scale>
          <a:sx n="90" d="100"/>
          <a:sy n="90" d="100"/>
        </p:scale>
        <p:origin x="-154" y="-6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2024/9/7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2024/9/7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第六诫</a:t>
            </a:r>
            <a:r>
              <a:rPr lang="en-US" altLang="zh-CN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—</a:t>
            </a: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不可杀人</a:t>
            </a:r>
            <a:endParaRPr lang="en-US" altLang="zh-CN" sz="3600" b="1" u="sng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200000"/>
              </a:lnSpc>
            </a:pPr>
            <a:r>
              <a:rPr lang="en-US" altLang="zh-CN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出</a:t>
            </a:r>
            <a:r>
              <a:rPr lang="en-US" altLang="zh-CN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Exo </a:t>
            </a:r>
            <a:r>
              <a:rPr lang="en-US" altLang="zh-CN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20:13】</a:t>
            </a:r>
            <a:endParaRPr lang="en-US" altLang="zh-CN" sz="36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200000"/>
              </a:lnSpc>
            </a:pPr>
            <a:r>
              <a:rPr lang="zh-CN" altLang="en-US" sz="36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不可殺人。 </a:t>
            </a:r>
            <a:r>
              <a:rPr lang="en-US" altLang="zh-CN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You shall not </a:t>
            </a:r>
            <a:r>
              <a:rPr lang="en-US" altLang="zh-CN" sz="3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murder.</a:t>
            </a:r>
          </a:p>
          <a:p>
            <a:pPr algn="l">
              <a:lnSpc>
                <a:spcPct val="200000"/>
              </a:lnSpc>
            </a:pPr>
            <a:endParaRPr lang="en-US" altLang="zh-CN" sz="3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7425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第六</a:t>
            </a: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诫</a:t>
            </a:r>
            <a:r>
              <a:rPr lang="en-US" altLang="zh-CN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—</a:t>
            </a: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不可杀人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杀人是伤害神的形象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人的价值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恨人就是杀人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</a:t>
            </a:r>
            <a:r>
              <a:rPr lang="zh-CN" altLang="en-US" sz="3400" b="1" spc="100">
                <a:solidFill>
                  <a:schemeClr val="bg1"/>
                </a:solidFill>
                <a:ea typeface="微软雅黑" panose="020B0503020204020204" pitchFamily="34" charset="-122"/>
              </a:rPr>
              <a:t>	</a:t>
            </a:r>
            <a:r>
              <a:rPr lang="zh-CN" altLang="en-US" sz="3400" b="1" spc="100" smtClean="0">
                <a:solidFill>
                  <a:schemeClr val="bg1"/>
                </a:solidFill>
                <a:ea typeface="微软雅黑" panose="020B0503020204020204" pitchFamily="34" charset="-122"/>
              </a:rPr>
              <a:t>不可“以</a:t>
            </a: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恨对恨，以</a:t>
            </a:r>
            <a:r>
              <a:rPr lang="zh-CN" altLang="en-US" sz="3400" b="1" spc="100">
                <a:solidFill>
                  <a:schemeClr val="bg1"/>
                </a:solidFill>
                <a:ea typeface="微软雅黑" panose="020B0503020204020204" pitchFamily="34" charset="-122"/>
              </a:rPr>
              <a:t>恶报</a:t>
            </a:r>
            <a:r>
              <a:rPr lang="zh-CN" altLang="en-US" sz="3400" b="1" spc="100" smtClean="0">
                <a:solidFill>
                  <a:schemeClr val="bg1"/>
                </a:solidFill>
                <a:ea typeface="微软雅黑" panose="020B0503020204020204" pitchFamily="34" charset="-122"/>
              </a:rPr>
              <a:t>恶”</a:t>
            </a:r>
            <a:endParaRPr lang="zh-CN" altLang="en-US" sz="34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“不可杀人”  不可不尊重神的形象</a:t>
            </a:r>
          </a:p>
        </p:txBody>
      </p:sp>
    </p:spTree>
    <p:extLst>
      <p:ext uri="{BB962C8B-B14F-4D97-AF65-F5344CB8AC3E}">
        <p14:creationId xmlns:p14="http://schemas.microsoft.com/office/powerpoint/2010/main" val="115609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12576</TotalTime>
  <Words>25</Words>
  <Application>Microsoft Office PowerPoint</Application>
  <PresentationFormat>全屏显示(4:3)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1201</cp:revision>
  <dcterms:created xsi:type="dcterms:W3CDTF">2018-02-16T18:09:56Z</dcterms:created>
  <dcterms:modified xsi:type="dcterms:W3CDTF">2024-09-08T01:35:49Z</dcterms:modified>
</cp:coreProperties>
</file>