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的伦理观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旧约伦理</a:t>
            </a:r>
            <a:endParaRPr lang="zh-CN" altLang="en-US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以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神为中心的伦理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以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神的命令（人的伦理责任）为依存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内在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的伦理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普遍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的伦理</a:t>
            </a:r>
          </a:p>
          <a:p>
            <a:pPr algn="l">
              <a:lnSpc>
                <a:spcPct val="112000"/>
              </a:lnSpc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旧约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伦理的特征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整体性特征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个体性特征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同害回报（报复，补偿）特征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相信神的公义掌权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12554</TotalTime>
  <Words>39</Words>
  <Application>Microsoft Office PowerPoint</Application>
  <PresentationFormat>全屏显示(4:3)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1196</cp:revision>
  <dcterms:created xsi:type="dcterms:W3CDTF">2018-02-16T18:09:56Z</dcterms:created>
  <dcterms:modified xsi:type="dcterms:W3CDTF">2024-08-11T08:16:46Z</dcterms:modified>
</cp:coreProperties>
</file>