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  <p:sldId id="382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2024/8/3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世界观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基督徒的伦理观</a:t>
            </a:r>
            <a:endParaRPr lang="zh-CN" altLang="en-US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伦理观</a:t>
            </a: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价值观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的基础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问题讨论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为什么说伦理观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是价值观的</a:t>
            </a: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基础？请举例说明。</a:t>
            </a: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何谓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伦理观？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基督徒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的伦理观</a:t>
            </a:r>
          </a:p>
          <a:p>
            <a:pPr algn="l">
              <a:lnSpc>
                <a:spcPct val="112000"/>
              </a:lnSpc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伦理观的基础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神是绝对的善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善与恶的判别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人的堕落与绝望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主耶稣成为基督徒道德伦理的典范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得救（在基督里）的人可以遵行神的旨意（行出“善”）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天（神）国的伦理（价值）观</a:t>
            </a: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问题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讨论：</a:t>
            </a:r>
          </a:p>
          <a:p>
            <a:pPr algn="l">
              <a:lnSpc>
                <a:spcPct val="150000"/>
              </a:lnSpc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  根据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主耶稣对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人对事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的是非判断，讨论主耶稣的判断怎样体现出是依据“天国的伦理（价值）观”？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12550</TotalTime>
  <Words>53</Words>
  <Application>Microsoft Office PowerPoint</Application>
  <PresentationFormat>全屏显示(4:3)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1195</cp:revision>
  <dcterms:created xsi:type="dcterms:W3CDTF">2018-02-16T18:09:56Z</dcterms:created>
  <dcterms:modified xsi:type="dcterms:W3CDTF">2024-08-04T04:34:44Z</dcterms:modified>
</cp:coreProperties>
</file>