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38" r:id="rId3"/>
    <p:sldId id="382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的世界观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神的创造</a:t>
            </a: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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神在创世之前自存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万物是必然的存在，不是偶然的存在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神有目的的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创造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从何知道万物是神的创造？</a:t>
            </a:r>
          </a:p>
          <a:p>
            <a:pPr algn="l">
              <a:lnSpc>
                <a:spcPct val="112000"/>
              </a:lnSpc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的世界观</a:t>
            </a:r>
            <a:r>
              <a:rPr lang="en-US" altLang="zh-CN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神的创造</a:t>
            </a: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从无到有的创造  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照“神的话语”的创造 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三位一体神的创造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有秩序的创造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各按其类的创造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好的创造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60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神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的创造与基督徒的世界观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被造界依赖创造主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造物主超越于被造界之上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神在世界上的“潜在”（</a:t>
            </a: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immanent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“自然神论</a:t>
            </a:r>
            <a:r>
              <a:rPr lang="en-US" altLang="zh-CN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deism”</a:t>
            </a: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的谬误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被造界要彰显其创造主的旨意。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12535</TotalTime>
  <Words>24</Words>
  <Application>Microsoft Office PowerPoint</Application>
  <PresentationFormat>全屏显示(4:3)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1190</cp:revision>
  <dcterms:created xsi:type="dcterms:W3CDTF">2018-02-16T18:09:56Z</dcterms:created>
  <dcterms:modified xsi:type="dcterms:W3CDTF">2024-07-21T07:22:51Z</dcterms:modified>
</cp:coreProperties>
</file>