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28" r:id="rId3"/>
    <p:sldId id="383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2024/7/14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的世界观</a:t>
            </a: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重生者的世界观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 “重生”的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前提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再生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从神生（从上面生，从灵生）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重生带来新的人生方向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重生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的世界观</a:t>
            </a: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认知的改变</a:t>
            </a: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情感的改变</a:t>
            </a: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思想的改变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两种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世界观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未重生之人的世界观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重生基督徒的世界观</a:t>
            </a:r>
          </a:p>
          <a:p>
            <a:pPr algn="l">
              <a:lnSpc>
                <a:spcPct val="200000"/>
              </a:lnSpc>
            </a:pP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罗马书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11:36】  </a:t>
            </a:r>
            <a:endParaRPr lang="en-US" altLang="zh-CN" sz="3000" b="1" u="sng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200000"/>
              </a:lnSpc>
            </a:pP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万有都是本于祂，倚靠祂，归于祂。愿荣耀归给祂，直到永远。阿们！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67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12527</TotalTime>
  <Words>16</Words>
  <Application>Microsoft Office PowerPoint</Application>
  <PresentationFormat>全屏显示(4:3)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1187</cp:revision>
  <dcterms:created xsi:type="dcterms:W3CDTF">2018-02-16T18:09:56Z</dcterms:created>
  <dcterms:modified xsi:type="dcterms:W3CDTF">2024-07-14T07:42:52Z</dcterms:modified>
</cp:coreProperties>
</file>