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3"/>
  </p:normalViewPr>
  <p:slideViewPr>
    <p:cSldViewPr snapToGrid="0" showGuides="1">
      <p:cViewPr varScale="1">
        <p:scale>
          <a:sx n="85" d="100"/>
          <a:sy n="85" d="100"/>
        </p:scale>
        <p:origin x="10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6/27/24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5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1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2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4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4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9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9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8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2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6/27/24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86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50" r:id="rId6"/>
    <p:sldLayoutId id="2147483745" r:id="rId7"/>
    <p:sldLayoutId id="2147483746" r:id="rId8"/>
    <p:sldLayoutId id="2147483747" r:id="rId9"/>
    <p:sldLayoutId id="2147483749" r:id="rId10"/>
    <p:sldLayoutId id="214748374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BC67A1-175E-439E-85E2-88911C119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A7B82C-30F1-42B4-BE36-3DB42DD51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CA1578-CEEB-41BB-8068-C0DA02C36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-up of many colorful dots&#10;&#10;Description automatically generated">
            <a:extLst>
              <a:ext uri="{FF2B5EF4-FFF2-40B4-BE49-F238E27FC236}">
                <a16:creationId xmlns:a16="http://schemas.microsoft.com/office/drawing/2014/main" id="{C91F1EDD-15F0-DB02-E3FF-752D2BA0D7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t="4881" r="-1" b="20114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15" name="Top Left">
            <a:extLst>
              <a:ext uri="{FF2B5EF4-FFF2-40B4-BE49-F238E27FC236}">
                <a16:creationId xmlns:a16="http://schemas.microsoft.com/office/drawing/2014/main" id="{7DF11618-754F-4C58-94AD-F7AA3530D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125493" y="145598"/>
            <a:ext cx="5104732" cy="4853749"/>
            <a:chOff x="3538537" y="995362"/>
            <a:chExt cx="5104732" cy="4853749"/>
          </a:xfrm>
          <a:noFill/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4C1B16-3C93-4003-88AD-F74DAD18C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48071" y="1004887"/>
              <a:ext cx="5085197" cy="4844224"/>
            </a:xfrm>
            <a:custGeom>
              <a:avLst/>
              <a:gdLst>
                <a:gd name="connsiteX0" fmla="*/ 425663 w 5085197"/>
                <a:gd name="connsiteY0" fmla="*/ 0 h 4844224"/>
                <a:gd name="connsiteX1" fmla="*/ 277263 w 5085197"/>
                <a:gd name="connsiteY1" fmla="*/ 200882 h 4844224"/>
                <a:gd name="connsiteX2" fmla="*/ 155629 w 5085197"/>
                <a:gd name="connsiteY2" fmla="*/ 472154 h 4844224"/>
                <a:gd name="connsiteX3" fmla="*/ 55998 w 5085197"/>
                <a:gd name="connsiteY3" fmla="*/ 785336 h 4844224"/>
                <a:gd name="connsiteX4" fmla="*/ 6182 w 5085197"/>
                <a:gd name="connsiteY4" fmla="*/ 1154335 h 4844224"/>
                <a:gd name="connsiteX5" fmla="*/ 6182 w 5085197"/>
                <a:gd name="connsiteY5" fmla="*/ 1577245 h 4844224"/>
                <a:gd name="connsiteX6" fmla="*/ 59998 w 5085197"/>
                <a:gd name="connsiteY6" fmla="*/ 1960245 h 4844224"/>
                <a:gd name="connsiteX7" fmla="*/ 187633 w 5085197"/>
                <a:gd name="connsiteY7" fmla="*/ 2261426 h 4844224"/>
                <a:gd name="connsiteX8" fmla="*/ 365084 w 5085197"/>
                <a:gd name="connsiteY8" fmla="*/ 2474881 h 4844224"/>
                <a:gd name="connsiteX9" fmla="*/ 642261 w 5085197"/>
                <a:gd name="connsiteY9" fmla="*/ 2658428 h 4844224"/>
                <a:gd name="connsiteX10" fmla="*/ 965254 w 5085197"/>
                <a:gd name="connsiteY10" fmla="*/ 2770156 h 4844224"/>
                <a:gd name="connsiteX11" fmla="*/ 1312155 w 5085197"/>
                <a:gd name="connsiteY11" fmla="*/ 2812066 h 4844224"/>
                <a:gd name="connsiteX12" fmla="*/ 1493606 w 5085197"/>
                <a:gd name="connsiteY12" fmla="*/ 2877884 h 4844224"/>
                <a:gd name="connsiteX13" fmla="*/ 1700965 w 5085197"/>
                <a:gd name="connsiteY13" fmla="*/ 3085338 h 4844224"/>
                <a:gd name="connsiteX14" fmla="*/ 1856508 w 5085197"/>
                <a:gd name="connsiteY14" fmla="*/ 3320701 h 4844224"/>
                <a:gd name="connsiteX15" fmla="*/ 1968141 w 5085197"/>
                <a:gd name="connsiteY15" fmla="*/ 3460337 h 4844224"/>
                <a:gd name="connsiteX16" fmla="*/ 2147593 w 5085197"/>
                <a:gd name="connsiteY16" fmla="*/ 3544157 h 4844224"/>
                <a:gd name="connsiteX17" fmla="*/ 2492493 w 5085197"/>
                <a:gd name="connsiteY17" fmla="*/ 3544157 h 4844224"/>
                <a:gd name="connsiteX18" fmla="*/ 2729760 w 5085197"/>
                <a:gd name="connsiteY18" fmla="*/ 3544157 h 4844224"/>
                <a:gd name="connsiteX19" fmla="*/ 2865301 w 5085197"/>
                <a:gd name="connsiteY19" fmla="*/ 3627978 h 4844224"/>
                <a:gd name="connsiteX20" fmla="*/ 2984935 w 5085197"/>
                <a:gd name="connsiteY20" fmla="*/ 3773615 h 4844224"/>
                <a:gd name="connsiteX21" fmla="*/ 3126477 w 5085197"/>
                <a:gd name="connsiteY21" fmla="*/ 3995071 h 4844224"/>
                <a:gd name="connsiteX22" fmla="*/ 3293926 w 5085197"/>
                <a:gd name="connsiteY22" fmla="*/ 4348163 h 4844224"/>
                <a:gd name="connsiteX23" fmla="*/ 3445469 w 5085197"/>
                <a:gd name="connsiteY23" fmla="*/ 4623435 h 4844224"/>
                <a:gd name="connsiteX24" fmla="*/ 3549196 w 5085197"/>
                <a:gd name="connsiteY24" fmla="*/ 4727163 h 4844224"/>
                <a:gd name="connsiteX25" fmla="*/ 3953913 w 5085197"/>
                <a:gd name="connsiteY25" fmla="*/ 4773073 h 4844224"/>
                <a:gd name="connsiteX26" fmla="*/ 4406542 w 5085197"/>
                <a:gd name="connsiteY26" fmla="*/ 4729163 h 4844224"/>
                <a:gd name="connsiteX27" fmla="*/ 4573991 w 5085197"/>
                <a:gd name="connsiteY27" fmla="*/ 4709256 h 4844224"/>
                <a:gd name="connsiteX28" fmla="*/ 5085198 w 5085197"/>
                <a:gd name="connsiteY28" fmla="*/ 4844225 h 4844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085197" h="4844224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E65E8AD-ED51-4874-AABA-DDA0C1597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22792" y="1004887"/>
              <a:ext cx="5010476" cy="4649438"/>
            </a:xfrm>
            <a:custGeom>
              <a:avLst/>
              <a:gdLst>
                <a:gd name="connsiteX0" fmla="*/ 454193 w 5010476"/>
                <a:gd name="connsiteY0" fmla="*/ 0 h 4649438"/>
                <a:gd name="connsiteX1" fmla="*/ 352085 w 5010476"/>
                <a:gd name="connsiteY1" fmla="*/ 92869 h 4649438"/>
                <a:gd name="connsiteX2" fmla="*/ 242452 w 5010476"/>
                <a:gd name="connsiteY2" fmla="*/ 260414 h 4649438"/>
                <a:gd name="connsiteX3" fmla="*/ 130819 w 5010476"/>
                <a:gd name="connsiteY3" fmla="*/ 535686 h 4649438"/>
                <a:gd name="connsiteX4" fmla="*/ 57000 w 5010476"/>
                <a:gd name="connsiteY4" fmla="*/ 761143 h 4649438"/>
                <a:gd name="connsiteX5" fmla="*/ 3184 w 5010476"/>
                <a:gd name="connsiteY5" fmla="*/ 1140143 h 4649438"/>
                <a:gd name="connsiteX6" fmla="*/ 3184 w 5010476"/>
                <a:gd name="connsiteY6" fmla="*/ 1439704 h 4649438"/>
                <a:gd name="connsiteX7" fmla="*/ 60524 w 5010476"/>
                <a:gd name="connsiteY7" fmla="*/ 1905953 h 4649438"/>
                <a:gd name="connsiteX8" fmla="*/ 213686 w 5010476"/>
                <a:gd name="connsiteY8" fmla="*/ 2269808 h 4649438"/>
                <a:gd name="connsiteX9" fmla="*/ 373325 w 5010476"/>
                <a:gd name="connsiteY9" fmla="*/ 2455926 h 4649438"/>
                <a:gd name="connsiteX10" fmla="*/ 644502 w 5010476"/>
                <a:gd name="connsiteY10" fmla="*/ 2625662 h 4649438"/>
                <a:gd name="connsiteX11" fmla="*/ 902915 w 5010476"/>
                <a:gd name="connsiteY11" fmla="*/ 2697195 h 4649438"/>
                <a:gd name="connsiteX12" fmla="*/ 1224860 w 5010476"/>
                <a:gd name="connsiteY12" fmla="*/ 2719102 h 4649438"/>
                <a:gd name="connsiteX13" fmla="*/ 1430315 w 5010476"/>
                <a:gd name="connsiteY13" fmla="*/ 2731008 h 4649438"/>
                <a:gd name="connsiteX14" fmla="*/ 1652914 w 5010476"/>
                <a:gd name="connsiteY14" fmla="*/ 2852642 h 4649438"/>
                <a:gd name="connsiteX15" fmla="*/ 1739306 w 5010476"/>
                <a:gd name="connsiteY15" fmla="*/ 2985611 h 4649438"/>
                <a:gd name="connsiteX16" fmla="*/ 1848938 w 5010476"/>
                <a:gd name="connsiteY16" fmla="*/ 3155156 h 4649438"/>
                <a:gd name="connsiteX17" fmla="*/ 2015054 w 5010476"/>
                <a:gd name="connsiteY17" fmla="*/ 3294793 h 4649438"/>
                <a:gd name="connsiteX18" fmla="*/ 2231082 w 5010476"/>
                <a:gd name="connsiteY18" fmla="*/ 3336322 h 4649438"/>
                <a:gd name="connsiteX19" fmla="*/ 2427106 w 5010476"/>
                <a:gd name="connsiteY19" fmla="*/ 3278124 h 4649438"/>
                <a:gd name="connsiteX20" fmla="*/ 2531786 w 5010476"/>
                <a:gd name="connsiteY20" fmla="*/ 3151823 h 4649438"/>
                <a:gd name="connsiteX21" fmla="*/ 2520165 w 5010476"/>
                <a:gd name="connsiteY21" fmla="*/ 2907411 h 4649438"/>
                <a:gd name="connsiteX22" fmla="*/ 2481970 w 5010476"/>
                <a:gd name="connsiteY22" fmla="*/ 2648045 h 4649438"/>
                <a:gd name="connsiteX23" fmla="*/ 2458729 w 5010476"/>
                <a:gd name="connsiteY23" fmla="*/ 2513362 h 4649438"/>
                <a:gd name="connsiteX24" fmla="*/ 2458729 w 5010476"/>
                <a:gd name="connsiteY24" fmla="*/ 2408587 h 4649438"/>
                <a:gd name="connsiteX25" fmla="*/ 2581697 w 5010476"/>
                <a:gd name="connsiteY25" fmla="*/ 2310479 h 4649438"/>
                <a:gd name="connsiteX26" fmla="*/ 2762767 w 5010476"/>
                <a:gd name="connsiteY26" fmla="*/ 2325434 h 4649438"/>
                <a:gd name="connsiteX27" fmla="*/ 2872400 w 5010476"/>
                <a:gd name="connsiteY27" fmla="*/ 2410206 h 4649438"/>
                <a:gd name="connsiteX28" fmla="*/ 2925549 w 5010476"/>
                <a:gd name="connsiteY28" fmla="*/ 2637949 h 4649438"/>
                <a:gd name="connsiteX29" fmla="*/ 2820869 w 5010476"/>
                <a:gd name="connsiteY29" fmla="*/ 2968752 h 4649438"/>
                <a:gd name="connsiteX30" fmla="*/ 2789342 w 5010476"/>
                <a:gd name="connsiteY30" fmla="*/ 3194876 h 4649438"/>
                <a:gd name="connsiteX31" fmla="*/ 2889069 w 5010476"/>
                <a:gd name="connsiteY31" fmla="*/ 3447574 h 4649438"/>
                <a:gd name="connsiteX32" fmla="*/ 3070139 w 5010476"/>
                <a:gd name="connsiteY32" fmla="*/ 3783330 h 4649438"/>
                <a:gd name="connsiteX33" fmla="*/ 3181486 w 5010476"/>
                <a:gd name="connsiteY33" fmla="*/ 4014407 h 4649438"/>
                <a:gd name="connsiteX34" fmla="*/ 3351888 w 5010476"/>
                <a:gd name="connsiteY34" fmla="*/ 4312539 h 4649438"/>
                <a:gd name="connsiteX35" fmla="*/ 3512194 w 5010476"/>
                <a:gd name="connsiteY35" fmla="*/ 4504087 h 4649438"/>
                <a:gd name="connsiteX36" fmla="*/ 3670119 w 5010476"/>
                <a:gd name="connsiteY36" fmla="*/ 4595051 h 4649438"/>
                <a:gd name="connsiteX37" fmla="*/ 3909386 w 5010476"/>
                <a:gd name="connsiteY37" fmla="*/ 4623816 h 4649438"/>
                <a:gd name="connsiteX38" fmla="*/ 4136653 w 5010476"/>
                <a:gd name="connsiteY38" fmla="*/ 4623816 h 4649438"/>
                <a:gd name="connsiteX39" fmla="*/ 4435071 w 5010476"/>
                <a:gd name="connsiteY39" fmla="*/ 4599432 h 4649438"/>
                <a:gd name="connsiteX40" fmla="*/ 4562992 w 5010476"/>
                <a:gd name="connsiteY40" fmla="*/ 4599432 h 4649438"/>
                <a:gd name="connsiteX41" fmla="*/ 5010477 w 5010476"/>
                <a:gd name="connsiteY41" fmla="*/ 4649439 h 4649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5010476" h="4649438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8E5C306-3C29-4BD3-97E1-DCA86FF3E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99586" y="1004887"/>
              <a:ext cx="4933777" cy="4552473"/>
            </a:xfrm>
            <a:custGeom>
              <a:avLst/>
              <a:gdLst>
                <a:gd name="connsiteX0" fmla="*/ 4933778 w 4933777"/>
                <a:gd name="connsiteY0" fmla="*/ 4552474 h 4552473"/>
                <a:gd name="connsiteX1" fmla="*/ 4020997 w 4933777"/>
                <a:gd name="connsiteY1" fmla="*/ 4493324 h 4552473"/>
                <a:gd name="connsiteX2" fmla="*/ 3777538 w 4933777"/>
                <a:gd name="connsiteY2" fmla="*/ 4468273 h 4552473"/>
                <a:gd name="connsiteX3" fmla="*/ 3411207 w 4933777"/>
                <a:gd name="connsiteY3" fmla="*/ 4277868 h 4552473"/>
                <a:gd name="connsiteX4" fmla="*/ 3215944 w 4933777"/>
                <a:gd name="connsiteY4" fmla="*/ 3958971 h 4552473"/>
                <a:gd name="connsiteX5" fmla="*/ 3056400 w 4933777"/>
                <a:gd name="connsiteY5" fmla="*/ 3618548 h 4552473"/>
                <a:gd name="connsiteX6" fmla="*/ 2963341 w 4933777"/>
                <a:gd name="connsiteY6" fmla="*/ 3314319 h 4552473"/>
                <a:gd name="connsiteX7" fmla="*/ 3029825 w 4933777"/>
                <a:gd name="connsiteY7" fmla="*/ 2870454 h 4552473"/>
                <a:gd name="connsiteX8" fmla="*/ 3094595 w 4933777"/>
                <a:gd name="connsiteY8" fmla="*/ 2449830 h 4552473"/>
                <a:gd name="connsiteX9" fmla="*/ 2979915 w 4933777"/>
                <a:gd name="connsiteY9" fmla="*/ 2245328 h 4552473"/>
                <a:gd name="connsiteX10" fmla="*/ 2843707 w 4933777"/>
                <a:gd name="connsiteY10" fmla="*/ 2162175 h 4552473"/>
                <a:gd name="connsiteX11" fmla="*/ 2529668 w 4933777"/>
                <a:gd name="connsiteY11" fmla="*/ 2080736 h 4552473"/>
                <a:gd name="connsiteX12" fmla="*/ 2336977 w 4933777"/>
                <a:gd name="connsiteY12" fmla="*/ 2125599 h 4552473"/>
                <a:gd name="connsiteX13" fmla="*/ 2044559 w 4933777"/>
                <a:gd name="connsiteY13" fmla="*/ 2271903 h 4552473"/>
                <a:gd name="connsiteX14" fmla="*/ 2007317 w 4933777"/>
                <a:gd name="connsiteY14" fmla="*/ 2312099 h 4552473"/>
                <a:gd name="connsiteX15" fmla="*/ 1999030 w 4933777"/>
                <a:gd name="connsiteY15" fmla="*/ 2371916 h 4552473"/>
                <a:gd name="connsiteX16" fmla="*/ 2129427 w 4933777"/>
                <a:gd name="connsiteY16" fmla="*/ 2502408 h 4552473"/>
                <a:gd name="connsiteX17" fmla="*/ 2226582 w 4933777"/>
                <a:gd name="connsiteY17" fmla="*/ 2627948 h 4552473"/>
                <a:gd name="connsiteX18" fmla="*/ 2273064 w 4933777"/>
                <a:gd name="connsiteY18" fmla="*/ 2782538 h 4552473"/>
                <a:gd name="connsiteX19" fmla="*/ 2203246 w 4933777"/>
                <a:gd name="connsiteY19" fmla="*/ 2993612 h 4552473"/>
                <a:gd name="connsiteX20" fmla="*/ 2115140 w 4933777"/>
                <a:gd name="connsiteY20" fmla="*/ 3048476 h 4552473"/>
                <a:gd name="connsiteX21" fmla="*/ 1952262 w 4933777"/>
                <a:gd name="connsiteY21" fmla="*/ 3025235 h 4552473"/>
                <a:gd name="connsiteX22" fmla="*/ 1801100 w 4933777"/>
                <a:gd name="connsiteY22" fmla="*/ 2888933 h 4552473"/>
                <a:gd name="connsiteX23" fmla="*/ 1722995 w 4933777"/>
                <a:gd name="connsiteY23" fmla="*/ 2689479 h 4552473"/>
                <a:gd name="connsiteX24" fmla="*/ 1653177 w 4933777"/>
                <a:gd name="connsiteY24" fmla="*/ 2574798 h 4552473"/>
                <a:gd name="connsiteX25" fmla="*/ 1500301 w 4933777"/>
                <a:gd name="connsiteY25" fmla="*/ 2531555 h 4552473"/>
                <a:gd name="connsiteX26" fmla="*/ 1364093 w 4933777"/>
                <a:gd name="connsiteY26" fmla="*/ 2583085 h 4552473"/>
                <a:gd name="connsiteX27" fmla="*/ 1191310 w 4933777"/>
                <a:gd name="connsiteY27" fmla="*/ 2618041 h 4552473"/>
                <a:gd name="connsiteX28" fmla="*/ 759351 w 4933777"/>
                <a:gd name="connsiteY28" fmla="*/ 2618041 h 4552473"/>
                <a:gd name="connsiteX29" fmla="*/ 506843 w 4933777"/>
                <a:gd name="connsiteY29" fmla="*/ 2521649 h 4552473"/>
                <a:gd name="connsiteX30" fmla="*/ 290816 w 4933777"/>
                <a:gd name="connsiteY30" fmla="*/ 2343817 h 4552473"/>
                <a:gd name="connsiteX31" fmla="*/ 126320 w 4933777"/>
                <a:gd name="connsiteY31" fmla="*/ 2062925 h 4552473"/>
                <a:gd name="connsiteX32" fmla="*/ 24021 w 4933777"/>
                <a:gd name="connsiteY32" fmla="*/ 1594295 h 4552473"/>
                <a:gd name="connsiteX33" fmla="*/ 1066 w 4933777"/>
                <a:gd name="connsiteY33" fmla="*/ 1140428 h 4552473"/>
                <a:gd name="connsiteX34" fmla="*/ 87172 w 4933777"/>
                <a:gd name="connsiteY34" fmla="*/ 617601 h 4552473"/>
                <a:gd name="connsiteX35" fmla="*/ 256526 w 4933777"/>
                <a:gd name="connsiteY35" fmla="*/ 249936 h 4552473"/>
                <a:gd name="connsiteX36" fmla="*/ 461504 w 4933777"/>
                <a:gd name="connsiteY36" fmla="*/ 0 h 4552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933777" h="4552473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B2BA2F3-A842-4EA4-8CB8-FD66BD1CE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72372" y="1004887"/>
              <a:ext cx="4844417" cy="4402074"/>
            </a:xfrm>
            <a:custGeom>
              <a:avLst/>
              <a:gdLst>
                <a:gd name="connsiteX0" fmla="*/ 486254 w 4844417"/>
                <a:gd name="connsiteY0" fmla="*/ 0 h 4402074"/>
                <a:gd name="connsiteX1" fmla="*/ 223364 w 4844417"/>
                <a:gd name="connsiteY1" fmla="*/ 286226 h 4402074"/>
                <a:gd name="connsiteX2" fmla="*/ 67821 w 4844417"/>
                <a:gd name="connsiteY2" fmla="*/ 699135 h 4402074"/>
                <a:gd name="connsiteX3" fmla="*/ 3 w 4844417"/>
                <a:gd name="connsiteY3" fmla="*/ 1273683 h 4402074"/>
                <a:gd name="connsiteX4" fmla="*/ 135543 w 4844417"/>
                <a:gd name="connsiteY4" fmla="*/ 2031683 h 4402074"/>
                <a:gd name="connsiteX5" fmla="*/ 297088 w 4844417"/>
                <a:gd name="connsiteY5" fmla="*/ 2312956 h 4402074"/>
                <a:gd name="connsiteX6" fmla="*/ 582171 w 4844417"/>
                <a:gd name="connsiteY6" fmla="*/ 2518410 h 4402074"/>
                <a:gd name="connsiteX7" fmla="*/ 972982 w 4844417"/>
                <a:gd name="connsiteY7" fmla="*/ 2518410 h 4402074"/>
                <a:gd name="connsiteX8" fmla="*/ 1389700 w 4844417"/>
                <a:gd name="connsiteY8" fmla="*/ 2350484 h 4402074"/>
                <a:gd name="connsiteX9" fmla="*/ 1665544 w 4844417"/>
                <a:gd name="connsiteY9" fmla="*/ 2204180 h 4402074"/>
                <a:gd name="connsiteX10" fmla="*/ 2180656 w 4844417"/>
                <a:gd name="connsiteY10" fmla="*/ 1966436 h 4402074"/>
                <a:gd name="connsiteX11" fmla="*/ 2499649 w 4844417"/>
                <a:gd name="connsiteY11" fmla="*/ 1926527 h 4402074"/>
                <a:gd name="connsiteX12" fmla="*/ 2867695 w 4844417"/>
                <a:gd name="connsiteY12" fmla="*/ 2041303 h 4402074"/>
                <a:gd name="connsiteX13" fmla="*/ 3100295 w 4844417"/>
                <a:gd name="connsiteY13" fmla="*/ 2147602 h 4402074"/>
                <a:gd name="connsiteX14" fmla="*/ 3275174 w 4844417"/>
                <a:gd name="connsiteY14" fmla="*/ 2370582 h 4402074"/>
                <a:gd name="connsiteX15" fmla="*/ 3246123 w 4844417"/>
                <a:gd name="connsiteY15" fmla="*/ 2631948 h 4402074"/>
                <a:gd name="connsiteX16" fmla="*/ 3102581 w 4844417"/>
                <a:gd name="connsiteY16" fmla="*/ 2947892 h 4402074"/>
                <a:gd name="connsiteX17" fmla="*/ 3070958 w 4844417"/>
                <a:gd name="connsiteY17" fmla="*/ 3462052 h 4402074"/>
                <a:gd name="connsiteX18" fmla="*/ 3194402 w 4844417"/>
                <a:gd name="connsiteY18" fmla="*/ 3792379 h 4402074"/>
                <a:gd name="connsiteX19" fmla="*/ 3329371 w 4844417"/>
                <a:gd name="connsiteY19" fmla="*/ 4048030 h 4402074"/>
                <a:gd name="connsiteX20" fmla="*/ 3539017 w 4844417"/>
                <a:gd name="connsiteY20" fmla="*/ 4257771 h 4402074"/>
                <a:gd name="connsiteX21" fmla="*/ 3911254 w 4844417"/>
                <a:gd name="connsiteY21" fmla="*/ 4353592 h 4402074"/>
                <a:gd name="connsiteX22" fmla="*/ 4272632 w 4844417"/>
                <a:gd name="connsiteY22" fmla="*/ 4353592 h 4402074"/>
                <a:gd name="connsiteX23" fmla="*/ 4528760 w 4844417"/>
                <a:gd name="connsiteY23" fmla="*/ 4368832 h 4402074"/>
                <a:gd name="connsiteX24" fmla="*/ 4844418 w 4844417"/>
                <a:gd name="connsiteY24" fmla="*/ 4402074 h 4402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844417" h="4402074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1968F54-9FAB-433B-B990-0552F58E04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53707" y="1004887"/>
              <a:ext cx="3915933" cy="2452322"/>
            </a:xfrm>
            <a:custGeom>
              <a:avLst/>
              <a:gdLst>
                <a:gd name="connsiteX0" fmla="*/ 540651 w 3915933"/>
                <a:gd name="connsiteY0" fmla="*/ 0 h 2452322"/>
                <a:gd name="connsiteX1" fmla="*/ 235470 w 3915933"/>
                <a:gd name="connsiteY1" fmla="*/ 274320 h 2452322"/>
                <a:gd name="connsiteX2" fmla="*/ 103929 w 3915933"/>
                <a:gd name="connsiteY2" fmla="*/ 537496 h 2452322"/>
                <a:gd name="connsiteX3" fmla="*/ 2869 w 3915933"/>
                <a:gd name="connsiteY3" fmla="*/ 998792 h 2452322"/>
                <a:gd name="connsiteX4" fmla="*/ 59638 w 3915933"/>
                <a:gd name="connsiteY4" fmla="*/ 1582007 h 2452322"/>
                <a:gd name="connsiteX5" fmla="*/ 139934 w 3915933"/>
                <a:gd name="connsiteY5" fmla="*/ 1897856 h 2452322"/>
                <a:gd name="connsiteX6" fmla="*/ 258996 w 3915933"/>
                <a:gd name="connsiteY6" fmla="*/ 2195703 h 2452322"/>
                <a:gd name="connsiteX7" fmla="*/ 495788 w 3915933"/>
                <a:gd name="connsiteY7" fmla="*/ 2417350 h 2452322"/>
                <a:gd name="connsiteX8" fmla="*/ 627328 w 3915933"/>
                <a:gd name="connsiteY8" fmla="*/ 2450592 h 2452322"/>
                <a:gd name="connsiteX9" fmla="*/ 1170063 w 3915933"/>
                <a:gd name="connsiteY9" fmla="*/ 2249710 h 2452322"/>
                <a:gd name="connsiteX10" fmla="*/ 1352847 w 3915933"/>
                <a:gd name="connsiteY10" fmla="*/ 2102834 h 2452322"/>
                <a:gd name="connsiteX11" fmla="*/ 1978735 w 3915933"/>
                <a:gd name="connsiteY11" fmla="*/ 1834134 h 2452322"/>
                <a:gd name="connsiteX12" fmla="*/ 2306872 w 3915933"/>
                <a:gd name="connsiteY12" fmla="*/ 1789843 h 2452322"/>
                <a:gd name="connsiteX13" fmla="*/ 2731972 w 3915933"/>
                <a:gd name="connsiteY13" fmla="*/ 1870234 h 2452322"/>
                <a:gd name="connsiteX14" fmla="*/ 3172313 w 3915933"/>
                <a:gd name="connsiteY14" fmla="*/ 2021205 h 2452322"/>
                <a:gd name="connsiteX15" fmla="*/ 3573887 w 3915933"/>
                <a:gd name="connsiteY15" fmla="*/ 2010156 h 2452322"/>
                <a:gd name="connsiteX16" fmla="*/ 3860494 w 3915933"/>
                <a:gd name="connsiteY16" fmla="*/ 1867472 h 2452322"/>
                <a:gd name="connsiteX17" fmla="*/ 3913072 w 3915933"/>
                <a:gd name="connsiteY17" fmla="*/ 1652778 h 2452322"/>
                <a:gd name="connsiteX18" fmla="*/ 3681805 w 3915933"/>
                <a:gd name="connsiteY18" fmla="*/ 1295400 h 2452322"/>
                <a:gd name="connsiteX19" fmla="*/ 3029533 w 3915933"/>
                <a:gd name="connsiteY19" fmla="*/ 812197 h 2452322"/>
                <a:gd name="connsiteX20" fmla="*/ 2789789 w 3915933"/>
                <a:gd name="connsiteY20" fmla="*/ 668941 h 2452322"/>
                <a:gd name="connsiteX21" fmla="*/ 2510135 w 3915933"/>
                <a:gd name="connsiteY21" fmla="*/ 498539 h 2452322"/>
                <a:gd name="connsiteX22" fmla="*/ 2281630 w 3915933"/>
                <a:gd name="connsiteY22" fmla="*/ 355854 h 2452322"/>
                <a:gd name="connsiteX23" fmla="*/ 2002357 w 3915933"/>
                <a:gd name="connsiteY23" fmla="*/ 161544 h 2452322"/>
                <a:gd name="connsiteX24" fmla="*/ 1726037 w 3915933"/>
                <a:gd name="connsiteY24" fmla="*/ 0 h 2452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15933" h="2452322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" name="Graphic 3">
              <a:extLst>
                <a:ext uri="{FF2B5EF4-FFF2-40B4-BE49-F238E27FC236}">
                  <a16:creationId xmlns:a16="http://schemas.microsoft.com/office/drawing/2014/main" id="{7DF11618-754F-4C58-94AD-F7AA3530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538537" y="995362"/>
              <a:ext cx="3521990" cy="2074884"/>
              <a:chOff x="3538537" y="995362"/>
              <a:chExt cx="3521990" cy="2074884"/>
            </a:xfrm>
            <a:noFill/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890D7E4-2E90-4189-AA14-2693B9473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3D53848D-8416-4C24-A2D1-CB2D5EF4B1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D5C6ABEA-3701-4591-9F7A-DF96C707B2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8BABF3D0-6D14-430A-8648-AA359FF6D4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23749" y="1004791"/>
                <a:ext cx="2567851" cy="1647045"/>
              </a:xfrm>
              <a:custGeom>
                <a:avLst/>
                <a:gdLst>
                  <a:gd name="connsiteX0" fmla="*/ 630083 w 2567851"/>
                  <a:gd name="connsiteY0" fmla="*/ 95 h 1647045"/>
                  <a:gd name="connsiteX1" fmla="*/ 124686 w 2567851"/>
                  <a:gd name="connsiteY1" fmla="*/ 410718 h 1647045"/>
                  <a:gd name="connsiteX2" fmla="*/ 26674 w 2567851"/>
                  <a:gd name="connsiteY2" fmla="*/ 689991 h 1647045"/>
                  <a:gd name="connsiteX3" fmla="*/ 1718 w 2567851"/>
                  <a:gd name="connsiteY3" fmla="*/ 974217 h 1647045"/>
                  <a:gd name="connsiteX4" fmla="*/ 56582 w 2567851"/>
                  <a:gd name="connsiteY4" fmla="*/ 1208627 h 1647045"/>
                  <a:gd name="connsiteX5" fmla="*/ 212792 w 2567851"/>
                  <a:gd name="connsiteY5" fmla="*/ 1443038 h 1647045"/>
                  <a:gd name="connsiteX6" fmla="*/ 385576 w 2567851"/>
                  <a:gd name="connsiteY6" fmla="*/ 1590961 h 1647045"/>
                  <a:gd name="connsiteX7" fmla="*/ 528451 w 2567851"/>
                  <a:gd name="connsiteY7" fmla="*/ 1645825 h 1647045"/>
                  <a:gd name="connsiteX8" fmla="*/ 739430 w 2567851"/>
                  <a:gd name="connsiteY8" fmla="*/ 1604296 h 1647045"/>
                  <a:gd name="connsiteX9" fmla="*/ 1023560 w 2567851"/>
                  <a:gd name="connsiteY9" fmla="*/ 1517809 h 1647045"/>
                  <a:gd name="connsiteX10" fmla="*/ 1384082 w 2567851"/>
                  <a:gd name="connsiteY10" fmla="*/ 1394841 h 1647045"/>
                  <a:gd name="connsiteX11" fmla="*/ 1872619 w 2567851"/>
                  <a:gd name="connsiteY11" fmla="*/ 1318355 h 1647045"/>
                  <a:gd name="connsiteX12" fmla="*/ 2169989 w 2567851"/>
                  <a:gd name="connsiteY12" fmla="*/ 1359884 h 1647045"/>
                  <a:gd name="connsiteX13" fmla="*/ 2331152 w 2567851"/>
                  <a:gd name="connsiteY13" fmla="*/ 1359884 h 1647045"/>
                  <a:gd name="connsiteX14" fmla="*/ 2500602 w 2567851"/>
                  <a:gd name="connsiteY14" fmla="*/ 1351598 h 1647045"/>
                  <a:gd name="connsiteX15" fmla="*/ 2557085 w 2567851"/>
                  <a:gd name="connsiteY15" fmla="*/ 1316641 h 1647045"/>
                  <a:gd name="connsiteX16" fmla="*/ 2533844 w 2567851"/>
                  <a:gd name="connsiteY16" fmla="*/ 1195292 h 1647045"/>
                  <a:gd name="connsiteX17" fmla="*/ 2312864 w 2567851"/>
                  <a:gd name="connsiteY17" fmla="*/ 1005745 h 1647045"/>
                  <a:gd name="connsiteX18" fmla="*/ 1980537 w 2567851"/>
                  <a:gd name="connsiteY18" fmla="*/ 763048 h 1647045"/>
                  <a:gd name="connsiteX19" fmla="*/ 1706408 w 2567851"/>
                  <a:gd name="connsiteY19" fmla="*/ 548640 h 1647045"/>
                  <a:gd name="connsiteX20" fmla="*/ 1422372 w 2567851"/>
                  <a:gd name="connsiteY20" fmla="*/ 328803 h 1647045"/>
                  <a:gd name="connsiteX21" fmla="*/ 960695 w 2567851"/>
                  <a:gd name="connsiteY21" fmla="*/ 0 h 1647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67851" h="1647045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7C04F5C9-F7C6-4B5D-AA5A-252D9DDBAB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327427" y="1016602"/>
                <a:ext cx="1676495" cy="1223010"/>
              </a:xfrm>
              <a:custGeom>
                <a:avLst/>
                <a:gdLst>
                  <a:gd name="connsiteX0" fmla="*/ 1676495 w 1676495"/>
                  <a:gd name="connsiteY0" fmla="*/ 1223010 h 1223010"/>
                  <a:gd name="connsiteX1" fmla="*/ 1421702 w 1676495"/>
                  <a:gd name="connsiteY1" fmla="*/ 1000697 h 1223010"/>
                  <a:gd name="connsiteX2" fmla="*/ 1024604 w 1676495"/>
                  <a:gd name="connsiteY2" fmla="*/ 744665 h 1223010"/>
                  <a:gd name="connsiteX3" fmla="*/ 444722 w 1676495"/>
                  <a:gd name="connsiteY3" fmla="*/ 345758 h 1223010"/>
                  <a:gd name="connsiteX4" fmla="*/ 0 w 1676495"/>
                  <a:gd name="connsiteY4" fmla="*/ 0 h 1223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6495" h="122301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7337B922-7D88-47CA-A9FD-0841B3735E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031727" y="1004887"/>
                <a:ext cx="3028800" cy="2065359"/>
              </a:xfrm>
              <a:custGeom>
                <a:avLst/>
                <a:gdLst>
                  <a:gd name="connsiteX0" fmla="*/ 525127 w 3028800"/>
                  <a:gd name="connsiteY0" fmla="*/ 0 h 2065359"/>
                  <a:gd name="connsiteX1" fmla="*/ 256141 w 3028800"/>
                  <a:gd name="connsiteY1" fmla="*/ 229648 h 2065359"/>
                  <a:gd name="connsiteX2" fmla="*/ 115552 w 3028800"/>
                  <a:gd name="connsiteY2" fmla="*/ 438531 h 2065359"/>
                  <a:gd name="connsiteX3" fmla="*/ 29446 w 3028800"/>
                  <a:gd name="connsiteY3" fmla="*/ 723424 h 2065359"/>
                  <a:gd name="connsiteX4" fmla="*/ 776 w 3028800"/>
                  <a:gd name="connsiteY4" fmla="*/ 1034606 h 2065359"/>
                  <a:gd name="connsiteX5" fmla="*/ 48592 w 3028800"/>
                  <a:gd name="connsiteY5" fmla="*/ 1288352 h 2065359"/>
                  <a:gd name="connsiteX6" fmla="*/ 146699 w 3028800"/>
                  <a:gd name="connsiteY6" fmla="*/ 1496568 h 2065359"/>
                  <a:gd name="connsiteX7" fmla="*/ 254332 w 3028800"/>
                  <a:gd name="connsiteY7" fmla="*/ 1721549 h 2065359"/>
                  <a:gd name="connsiteX8" fmla="*/ 338056 w 3028800"/>
                  <a:gd name="connsiteY8" fmla="*/ 1905857 h 2065359"/>
                  <a:gd name="connsiteX9" fmla="*/ 407398 w 3028800"/>
                  <a:gd name="connsiteY9" fmla="*/ 2008823 h 2065359"/>
                  <a:gd name="connsiteX10" fmla="*/ 476740 w 3028800"/>
                  <a:gd name="connsiteY10" fmla="*/ 2059114 h 2065359"/>
                  <a:gd name="connsiteX11" fmla="*/ 596374 w 3028800"/>
                  <a:gd name="connsiteY11" fmla="*/ 2047113 h 2065359"/>
                  <a:gd name="connsiteX12" fmla="*/ 804496 w 3028800"/>
                  <a:gd name="connsiteY12" fmla="*/ 1903476 h 2065359"/>
                  <a:gd name="connsiteX13" fmla="*/ 1084435 w 3028800"/>
                  <a:gd name="connsiteY13" fmla="*/ 1721549 h 2065359"/>
                  <a:gd name="connsiteX14" fmla="*/ 1369138 w 3028800"/>
                  <a:gd name="connsiteY14" fmla="*/ 1611439 h 2065359"/>
                  <a:gd name="connsiteX15" fmla="*/ 1603643 w 3028800"/>
                  <a:gd name="connsiteY15" fmla="*/ 1554004 h 2065359"/>
                  <a:gd name="connsiteX16" fmla="*/ 1897966 w 3028800"/>
                  <a:gd name="connsiteY16" fmla="*/ 1498949 h 2065359"/>
                  <a:gd name="connsiteX17" fmla="*/ 2146759 w 3028800"/>
                  <a:gd name="connsiteY17" fmla="*/ 1513332 h 2065359"/>
                  <a:gd name="connsiteX18" fmla="*/ 2292682 w 3028800"/>
                  <a:gd name="connsiteY18" fmla="*/ 1537240 h 2065359"/>
                  <a:gd name="connsiteX19" fmla="*/ 2584623 w 3028800"/>
                  <a:gd name="connsiteY19" fmla="*/ 1594676 h 2065359"/>
                  <a:gd name="connsiteX20" fmla="*/ 2795126 w 3028800"/>
                  <a:gd name="connsiteY20" fmla="*/ 1620964 h 2065359"/>
                  <a:gd name="connsiteX21" fmla="*/ 2972005 w 3028800"/>
                  <a:gd name="connsiteY21" fmla="*/ 1234631 h 20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028800" h="2065359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099EA02-8097-44CE-ABA3-D27A4AA00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2354" y="1198466"/>
              <a:ext cx="1161937" cy="1049976"/>
            </a:xfrm>
            <a:custGeom>
              <a:avLst/>
              <a:gdLst>
                <a:gd name="connsiteX0" fmla="*/ 279459 w 1161937"/>
                <a:gd name="connsiteY0" fmla="*/ 64453 h 1049976"/>
                <a:gd name="connsiteX1" fmla="*/ 99437 w 1161937"/>
                <a:gd name="connsiteY1" fmla="*/ 232093 h 1049976"/>
                <a:gd name="connsiteX2" fmla="*/ 2472 w 1161937"/>
                <a:gd name="connsiteY2" fmla="*/ 507746 h 1049976"/>
                <a:gd name="connsiteX3" fmla="*/ 17712 w 1161937"/>
                <a:gd name="connsiteY3" fmla="*/ 734917 h 1049976"/>
                <a:gd name="connsiteX4" fmla="*/ 85530 w 1161937"/>
                <a:gd name="connsiteY4" fmla="*/ 905320 h 1049976"/>
                <a:gd name="connsiteX5" fmla="*/ 388806 w 1161937"/>
                <a:gd name="connsiteY5" fmla="*/ 1048004 h 1049976"/>
                <a:gd name="connsiteX6" fmla="*/ 755709 w 1161937"/>
                <a:gd name="connsiteY6" fmla="*/ 984282 h 1049976"/>
                <a:gd name="connsiteX7" fmla="*/ 984214 w 1161937"/>
                <a:gd name="connsiteY7" fmla="*/ 856837 h 1049976"/>
                <a:gd name="connsiteX8" fmla="*/ 1144806 w 1161937"/>
                <a:gd name="connsiteY8" fmla="*/ 651859 h 1049976"/>
                <a:gd name="connsiteX9" fmla="*/ 1144806 w 1161937"/>
                <a:gd name="connsiteY9" fmla="*/ 435737 h 1049976"/>
                <a:gd name="connsiteX10" fmla="*/ 894203 w 1161937"/>
                <a:gd name="connsiteY10" fmla="*/ 110173 h 1049976"/>
                <a:gd name="connsiteX11" fmla="*/ 645219 w 1161937"/>
                <a:gd name="connsiteY11" fmla="*/ 11494 h 1049976"/>
                <a:gd name="connsiteX12" fmla="*/ 469102 w 1161937"/>
                <a:gd name="connsiteY12" fmla="*/ 3207 h 1049976"/>
                <a:gd name="connsiteX13" fmla="*/ 279459 w 1161937"/>
                <a:gd name="connsiteY13" fmla="*/ 64453 h 1049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1937" h="1049976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7B9352D-F916-42DA-A39C-C6F0C72BB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50030" y="1304029"/>
              <a:ext cx="846327" cy="774726"/>
            </a:xfrm>
            <a:custGeom>
              <a:avLst/>
              <a:gdLst>
                <a:gd name="connsiteX0" fmla="*/ 223506 w 846327"/>
                <a:gd name="connsiteY0" fmla="*/ 47187 h 774726"/>
                <a:gd name="connsiteX1" fmla="*/ 29100 w 846327"/>
                <a:gd name="connsiteY1" fmla="*/ 283216 h 774726"/>
                <a:gd name="connsiteX2" fmla="*/ 29100 w 846327"/>
                <a:gd name="connsiteY2" fmla="*/ 589064 h 774726"/>
                <a:gd name="connsiteX3" fmla="*/ 155402 w 846327"/>
                <a:gd name="connsiteY3" fmla="*/ 735368 h 774726"/>
                <a:gd name="connsiteX4" fmla="*/ 402957 w 846327"/>
                <a:gd name="connsiteY4" fmla="*/ 770325 h 774726"/>
                <a:gd name="connsiteX5" fmla="*/ 638891 w 846327"/>
                <a:gd name="connsiteY5" fmla="*/ 698887 h 774726"/>
                <a:gd name="connsiteX6" fmla="*/ 818342 w 846327"/>
                <a:gd name="connsiteY6" fmla="*/ 519341 h 774726"/>
                <a:gd name="connsiteX7" fmla="*/ 844917 w 846327"/>
                <a:gd name="connsiteY7" fmla="*/ 356463 h 774726"/>
                <a:gd name="connsiteX8" fmla="*/ 675467 w 846327"/>
                <a:gd name="connsiteY8" fmla="*/ 70523 h 774726"/>
                <a:gd name="connsiteX9" fmla="*/ 343140 w 846327"/>
                <a:gd name="connsiteY9" fmla="*/ 7372 h 774726"/>
                <a:gd name="connsiteX10" fmla="*/ 223506 w 846327"/>
                <a:gd name="connsiteY10" fmla="*/ 47187 h 774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6327" h="774726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BECF786-5D3B-4D7B-941E-FE96E6478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06972" y="1445833"/>
              <a:ext cx="477596" cy="447528"/>
            </a:xfrm>
            <a:custGeom>
              <a:avLst/>
              <a:gdLst>
                <a:gd name="connsiteX0" fmla="*/ 88185 w 477596"/>
                <a:gd name="connsiteY0" fmla="*/ 75022 h 447528"/>
                <a:gd name="connsiteX1" fmla="*/ 79 w 477596"/>
                <a:gd name="connsiteY1" fmla="*/ 236280 h 447528"/>
                <a:gd name="connsiteX2" fmla="*/ 69897 w 477596"/>
                <a:gd name="connsiteY2" fmla="*/ 370964 h 447528"/>
                <a:gd name="connsiteX3" fmla="*/ 172958 w 477596"/>
                <a:gd name="connsiteY3" fmla="*/ 429162 h 447528"/>
                <a:gd name="connsiteX4" fmla="*/ 309165 w 477596"/>
                <a:gd name="connsiteY4" fmla="*/ 440782 h 447528"/>
                <a:gd name="connsiteX5" fmla="*/ 432990 w 477596"/>
                <a:gd name="connsiteY5" fmla="*/ 316957 h 447528"/>
                <a:gd name="connsiteX6" fmla="*/ 476996 w 477596"/>
                <a:gd name="connsiteY6" fmla="*/ 164843 h 447528"/>
                <a:gd name="connsiteX7" fmla="*/ 383937 w 477596"/>
                <a:gd name="connsiteY7" fmla="*/ 26826 h 447528"/>
                <a:gd name="connsiteX8" fmla="*/ 88185 w 477596"/>
                <a:gd name="connsiteY8" fmla="*/ 75022 h 447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596" h="447528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F19012F-4A59-4866-B2D1-60B1A89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4816" y="1004887"/>
              <a:ext cx="2861881" cy="1271168"/>
            </a:xfrm>
            <a:custGeom>
              <a:avLst/>
              <a:gdLst>
                <a:gd name="connsiteX0" fmla="*/ 0 w 2861881"/>
                <a:gd name="connsiteY0" fmla="*/ 0 h 1271168"/>
                <a:gd name="connsiteX1" fmla="*/ 176879 w 2861881"/>
                <a:gd name="connsiteY1" fmla="*/ 115157 h 1271168"/>
                <a:gd name="connsiteX2" fmla="*/ 400812 w 2861881"/>
                <a:gd name="connsiteY2" fmla="*/ 277178 h 1271168"/>
                <a:gd name="connsiteX3" fmla="*/ 652367 w 2861881"/>
                <a:gd name="connsiteY3" fmla="*/ 421958 h 1271168"/>
                <a:gd name="connsiteX4" fmla="*/ 1110615 w 2861881"/>
                <a:gd name="connsiteY4" fmla="*/ 690848 h 1271168"/>
                <a:gd name="connsiteX5" fmla="*/ 1410843 w 2861881"/>
                <a:gd name="connsiteY5" fmla="*/ 830580 h 1271168"/>
                <a:gd name="connsiteX6" fmla="*/ 1585341 w 2861881"/>
                <a:gd name="connsiteY6" fmla="*/ 917067 h 1271168"/>
                <a:gd name="connsiteX7" fmla="*/ 1896047 w 2861881"/>
                <a:gd name="connsiteY7" fmla="*/ 1114901 h 1271168"/>
                <a:gd name="connsiteX8" fmla="*/ 2042255 w 2861881"/>
                <a:gd name="connsiteY8" fmla="*/ 1204627 h 1271168"/>
                <a:gd name="connsiteX9" fmla="*/ 2276570 w 2861881"/>
                <a:gd name="connsiteY9" fmla="*/ 1271111 h 1271168"/>
                <a:gd name="connsiteX10" fmla="*/ 2568988 w 2861881"/>
                <a:gd name="connsiteY10" fmla="*/ 1128141 h 1271168"/>
                <a:gd name="connsiteX11" fmla="*/ 2726817 w 2861881"/>
                <a:gd name="connsiteY11" fmla="*/ 882110 h 1271168"/>
                <a:gd name="connsiteX12" fmla="*/ 2861882 w 2861881"/>
                <a:gd name="connsiteY12" fmla="*/ 574929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1881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A9DE6B4-5329-41C6-9FB0-2E88732A1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5128" y="1004887"/>
              <a:ext cx="2636234" cy="919096"/>
            </a:xfrm>
            <a:custGeom>
              <a:avLst/>
              <a:gdLst>
                <a:gd name="connsiteX0" fmla="*/ 0 w 2636234"/>
                <a:gd name="connsiteY0" fmla="*/ 0 h 919096"/>
                <a:gd name="connsiteX1" fmla="*/ 417862 w 2636234"/>
                <a:gd name="connsiteY1" fmla="*/ 274415 h 919096"/>
                <a:gd name="connsiteX2" fmla="*/ 980218 w 2636234"/>
                <a:gd name="connsiteY2" fmla="*/ 607981 h 919096"/>
                <a:gd name="connsiteX3" fmla="*/ 1473137 w 2636234"/>
                <a:gd name="connsiteY3" fmla="*/ 792290 h 919096"/>
                <a:gd name="connsiteX4" fmla="*/ 1827276 w 2636234"/>
                <a:gd name="connsiteY4" fmla="*/ 914400 h 919096"/>
                <a:gd name="connsiteX5" fmla="*/ 2119218 w 2636234"/>
                <a:gd name="connsiteY5" fmla="*/ 847344 h 919096"/>
                <a:gd name="connsiteX6" fmla="*/ 2269998 w 2636234"/>
                <a:gd name="connsiteY6" fmla="*/ 610362 h 919096"/>
                <a:gd name="connsiteX7" fmla="*/ 2413540 w 2636234"/>
                <a:gd name="connsiteY7" fmla="*/ 361379 h 919096"/>
                <a:gd name="connsiteX8" fmla="*/ 2636235 w 2636234"/>
                <a:gd name="connsiteY8" fmla="*/ 66961 h 91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6234" h="919096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5B645CC-35E5-4026-A374-3213D0173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7625" y="1004887"/>
              <a:ext cx="2292381" cy="625711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2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17ABE3A-3743-4935-8680-30474904B8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40696" y="1004887"/>
              <a:ext cx="1865852" cy="421548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5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35BA021-8EE3-4AAC-886D-84BD02C5D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98062" y="1004887"/>
              <a:ext cx="1358265" cy="286935"/>
            </a:xfrm>
            <a:custGeom>
              <a:avLst/>
              <a:gdLst>
                <a:gd name="connsiteX0" fmla="*/ 0 w 1358265"/>
                <a:gd name="connsiteY0" fmla="*/ 11621 h 286935"/>
                <a:gd name="connsiteX1" fmla="*/ 200978 w 1358265"/>
                <a:gd name="connsiteY1" fmla="*/ 163830 h 286935"/>
                <a:gd name="connsiteX2" fmla="*/ 499586 w 1358265"/>
                <a:gd name="connsiteY2" fmla="*/ 258604 h 286935"/>
                <a:gd name="connsiteX3" fmla="*/ 780955 w 1358265"/>
                <a:gd name="connsiteY3" fmla="*/ 284417 h 286935"/>
                <a:gd name="connsiteX4" fmla="*/ 1027843 w 1358265"/>
                <a:gd name="connsiteY4" fmla="*/ 215456 h 286935"/>
                <a:gd name="connsiteX5" fmla="*/ 1358265 w 1358265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5" h="286935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74FDD7A-185B-4C48-925E-B353DDF0A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84276" y="1004887"/>
              <a:ext cx="890968" cy="167300"/>
            </a:xfrm>
            <a:custGeom>
              <a:avLst/>
              <a:gdLst>
                <a:gd name="connsiteX0" fmla="*/ 890968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ECAF353-692D-4440-A095-A282E677A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65548" y="2182176"/>
              <a:ext cx="1677721" cy="3076193"/>
            </a:xfrm>
            <a:custGeom>
              <a:avLst/>
              <a:gdLst>
                <a:gd name="connsiteX0" fmla="*/ 1665434 w 1677721"/>
                <a:gd name="connsiteY0" fmla="*/ 3076194 h 3076193"/>
                <a:gd name="connsiteX1" fmla="*/ 1068693 w 1677721"/>
                <a:gd name="connsiteY1" fmla="*/ 3054382 h 3076193"/>
                <a:gd name="connsiteX2" fmla="*/ 852952 w 1677721"/>
                <a:gd name="connsiteY2" fmla="*/ 3054382 h 3076193"/>
                <a:gd name="connsiteX3" fmla="*/ 519481 w 1677721"/>
                <a:gd name="connsiteY3" fmla="*/ 3002471 h 3076193"/>
                <a:gd name="connsiteX4" fmla="*/ 400610 w 1677721"/>
                <a:gd name="connsiteY4" fmla="*/ 2945892 h 3076193"/>
                <a:gd name="connsiteX5" fmla="*/ 184868 w 1677721"/>
                <a:gd name="connsiteY5" fmla="*/ 2706910 h 3076193"/>
                <a:gd name="connsiteX6" fmla="*/ 59138 w 1677721"/>
                <a:gd name="connsiteY6" fmla="*/ 2451830 h 3076193"/>
                <a:gd name="connsiteX7" fmla="*/ 274 w 1677721"/>
                <a:gd name="connsiteY7" fmla="*/ 2128552 h 3076193"/>
                <a:gd name="connsiteX8" fmla="*/ 172200 w 1677721"/>
                <a:gd name="connsiteY8" fmla="*/ 1672590 h 3076193"/>
                <a:gd name="connsiteX9" fmla="*/ 446806 w 1677721"/>
                <a:gd name="connsiteY9" fmla="*/ 1445133 h 3076193"/>
                <a:gd name="connsiteX10" fmla="*/ 633686 w 1677721"/>
                <a:gd name="connsiteY10" fmla="*/ 1381601 h 3076193"/>
                <a:gd name="connsiteX11" fmla="*/ 840188 w 1677721"/>
                <a:gd name="connsiteY11" fmla="*/ 1260348 h 3076193"/>
                <a:gd name="connsiteX12" fmla="*/ 904768 w 1677721"/>
                <a:gd name="connsiteY12" fmla="*/ 1108615 h 3076193"/>
                <a:gd name="connsiteX13" fmla="*/ 926294 w 1677721"/>
                <a:gd name="connsiteY13" fmla="*/ 955453 h 3076193"/>
                <a:gd name="connsiteX14" fmla="*/ 912959 w 1677721"/>
                <a:gd name="connsiteY14" fmla="*/ 763905 h 3076193"/>
                <a:gd name="connsiteX15" fmla="*/ 949535 w 1677721"/>
                <a:gd name="connsiteY15" fmla="*/ 651320 h 3076193"/>
                <a:gd name="connsiteX16" fmla="*/ 1089934 w 1677721"/>
                <a:gd name="connsiteY16" fmla="*/ 510826 h 3076193"/>
                <a:gd name="connsiteX17" fmla="*/ 1324535 w 1677721"/>
                <a:gd name="connsiteY17" fmla="*/ 323278 h 3076193"/>
                <a:gd name="connsiteX18" fmla="*/ 1677721 w 1677721"/>
                <a:gd name="connsiteY18" fmla="*/ 0 h 307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77721" h="3076193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8A28F31-C1FD-4B00-8A52-48952AB4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40193" y="2492025"/>
              <a:ext cx="1468691" cy="2607257"/>
            </a:xfrm>
            <a:custGeom>
              <a:avLst/>
              <a:gdLst>
                <a:gd name="connsiteX0" fmla="*/ 1450689 w 1468691"/>
                <a:gd name="connsiteY0" fmla="*/ 2568321 h 2607257"/>
                <a:gd name="connsiteX1" fmla="*/ 1210183 w 1468691"/>
                <a:gd name="connsiteY1" fmla="*/ 2590609 h 2607257"/>
                <a:gd name="connsiteX2" fmla="*/ 905573 w 1468691"/>
                <a:gd name="connsiteY2" fmla="*/ 2606802 h 2607257"/>
                <a:gd name="connsiteX3" fmla="*/ 558292 w 1468691"/>
                <a:gd name="connsiteY3" fmla="*/ 2587181 h 2607257"/>
                <a:gd name="connsiteX4" fmla="*/ 467138 w 1468691"/>
                <a:gd name="connsiteY4" fmla="*/ 2568702 h 2607257"/>
                <a:gd name="connsiteX5" fmla="*/ 206343 w 1468691"/>
                <a:gd name="connsiteY5" fmla="*/ 2407063 h 2607257"/>
                <a:gd name="connsiteX6" fmla="*/ 78613 w 1468691"/>
                <a:gd name="connsiteY6" fmla="*/ 2211896 h 2607257"/>
                <a:gd name="connsiteX7" fmla="*/ 2032 w 1468691"/>
                <a:gd name="connsiteY7" fmla="*/ 1936623 h 2607257"/>
                <a:gd name="connsiteX8" fmla="*/ 21177 w 1468691"/>
                <a:gd name="connsiteY8" fmla="*/ 1749933 h 2607257"/>
                <a:gd name="connsiteX9" fmla="*/ 116903 w 1468691"/>
                <a:gd name="connsiteY9" fmla="*/ 1594295 h 2607257"/>
                <a:gd name="connsiteX10" fmla="*/ 241300 w 1468691"/>
                <a:gd name="connsiteY10" fmla="*/ 1512951 h 2607257"/>
                <a:gd name="connsiteX11" fmla="*/ 475805 w 1468691"/>
                <a:gd name="connsiteY11" fmla="*/ 1500949 h 2607257"/>
                <a:gd name="connsiteX12" fmla="*/ 664781 w 1468691"/>
                <a:gd name="connsiteY12" fmla="*/ 1541621 h 2607257"/>
                <a:gd name="connsiteX13" fmla="*/ 803560 w 1468691"/>
                <a:gd name="connsiteY13" fmla="*/ 1541621 h 2607257"/>
                <a:gd name="connsiteX14" fmla="*/ 942340 w 1468691"/>
                <a:gd name="connsiteY14" fmla="*/ 1429131 h 2607257"/>
                <a:gd name="connsiteX15" fmla="*/ 1018921 w 1468691"/>
                <a:gd name="connsiteY15" fmla="*/ 1163383 h 2607257"/>
                <a:gd name="connsiteX16" fmla="*/ 1061974 w 1468691"/>
                <a:gd name="connsiteY16" fmla="*/ 811530 h 2607257"/>
                <a:gd name="connsiteX17" fmla="*/ 1114647 w 1468691"/>
                <a:gd name="connsiteY17" fmla="*/ 574548 h 2607257"/>
                <a:gd name="connsiteX18" fmla="*/ 1243806 w 1468691"/>
                <a:gd name="connsiteY18" fmla="*/ 284893 h 2607257"/>
                <a:gd name="connsiteX19" fmla="*/ 1468691 w 1468691"/>
                <a:gd name="connsiteY19" fmla="*/ 0 h 2607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68691" h="2607257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1E3F6DD-B482-497A-843E-010612C85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58181" y="2783204"/>
              <a:ext cx="1175182" cy="2095685"/>
            </a:xfrm>
            <a:custGeom>
              <a:avLst/>
              <a:gdLst>
                <a:gd name="connsiteX0" fmla="*/ 1175183 w 1175182"/>
                <a:gd name="connsiteY0" fmla="*/ 1950434 h 2095685"/>
                <a:gd name="connsiteX1" fmla="*/ 696075 w 1175182"/>
                <a:gd name="connsiteY1" fmla="*/ 2077307 h 2095685"/>
                <a:gd name="connsiteX2" fmla="*/ 349175 w 1175182"/>
                <a:gd name="connsiteY2" fmla="*/ 2089309 h 2095685"/>
                <a:gd name="connsiteX3" fmla="*/ 73997 w 1175182"/>
                <a:gd name="connsiteY3" fmla="*/ 1987582 h 2095685"/>
                <a:gd name="connsiteX4" fmla="*/ 2179 w 1175182"/>
                <a:gd name="connsiteY4" fmla="*/ 1818037 h 2095685"/>
                <a:gd name="connsiteX5" fmla="*/ 18086 w 1175182"/>
                <a:gd name="connsiteY5" fmla="*/ 1694402 h 2095685"/>
                <a:gd name="connsiteX6" fmla="*/ 161627 w 1175182"/>
                <a:gd name="connsiteY6" fmla="*/ 1594676 h 2095685"/>
                <a:gd name="connsiteX7" fmla="*/ 384893 w 1175182"/>
                <a:gd name="connsiteY7" fmla="*/ 1664494 h 2095685"/>
                <a:gd name="connsiteX8" fmla="*/ 648069 w 1175182"/>
                <a:gd name="connsiteY8" fmla="*/ 1684401 h 2095685"/>
                <a:gd name="connsiteX9" fmla="*/ 831520 w 1175182"/>
                <a:gd name="connsiteY9" fmla="*/ 1550765 h 2095685"/>
                <a:gd name="connsiteX10" fmla="*/ 909245 w 1175182"/>
                <a:gd name="connsiteY10" fmla="*/ 1315402 h 2095685"/>
                <a:gd name="connsiteX11" fmla="*/ 975062 w 1175182"/>
                <a:gd name="connsiteY11" fmla="*/ 876586 h 2095685"/>
                <a:gd name="connsiteX12" fmla="*/ 989064 w 1175182"/>
                <a:gd name="connsiteY12" fmla="*/ 591312 h 2095685"/>
                <a:gd name="connsiteX13" fmla="*/ 1158514 w 1175182"/>
                <a:gd name="connsiteY13" fmla="*/ 0 h 209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75182" h="2095685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Bottom Right">
            <a:extLst>
              <a:ext uri="{FF2B5EF4-FFF2-40B4-BE49-F238E27FC236}">
                <a16:creationId xmlns:a16="http://schemas.microsoft.com/office/drawing/2014/main" id="{A5761FD8-9CFD-4F5A-AB69-F179306BC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42" name="Graphic 157">
              <a:extLst>
                <a:ext uri="{FF2B5EF4-FFF2-40B4-BE49-F238E27FC236}">
                  <a16:creationId xmlns:a16="http://schemas.microsoft.com/office/drawing/2014/main" id="{853A7FDC-72AB-4F06-8A0A-EE5BE087D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4F1A41BD-2192-490D-9C88-AB9D242927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C2F4F134-CBCA-4B59-8D8A-AEF12063F7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399BC90-16E2-4AAD-9BB1-6FECCA22B7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393E4470-E7B4-49CF-9EEF-4F40E31F36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E25ED4C5-C452-433A-9E42-979F52F8B8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40B2D17D-9313-4262-BB14-4030DE291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3B17B98-027F-4155-A5F5-FED5D0F73C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EB1739-4A5E-4811-8CCC-6E261D292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CF620FE-FB1A-BE23-25A5-966E558CF9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0283" y="679580"/>
            <a:ext cx="7530685" cy="3163864"/>
          </a:xfrm>
        </p:spPr>
        <p:txBody>
          <a:bodyPr>
            <a:normAutofit/>
          </a:bodyPr>
          <a:lstStyle/>
          <a:p>
            <a:pPr algn="l"/>
            <a:r>
              <a:rPr lang="en-US" sz="7200" b="1" dirty="0" err="1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成長之旅</a:t>
            </a:r>
            <a:endParaRPr lang="en-US" sz="7200" b="1" dirty="0">
              <a:solidFill>
                <a:srgbClr val="FFFF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18C92C-EAA2-2143-BBD2-7DD0C37C5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5880" y="4005944"/>
            <a:ext cx="7583133" cy="1279124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廖愛華</a:t>
            </a:r>
            <a:endParaRPr lang="en-US" sz="3200" b="1" dirty="0">
              <a:solidFill>
                <a:srgbClr val="FFFF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en-US" altLang="zh-TW" sz="2800" b="1" dirty="0">
                <a:solidFill>
                  <a:srgbClr val="FFFF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2024/6/28</a:t>
            </a:r>
          </a:p>
        </p:txBody>
      </p:sp>
      <p:grpSp>
        <p:nvGrpSpPr>
          <p:cNvPr id="52" name="Cross">
            <a:extLst>
              <a:ext uri="{FF2B5EF4-FFF2-40B4-BE49-F238E27FC236}">
                <a16:creationId xmlns:a16="http://schemas.microsoft.com/office/drawing/2014/main" id="{361195DA-BFB4-4917-BAFD-7D3D669EF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37795" y="4013703"/>
            <a:ext cx="118872" cy="118872"/>
            <a:chOff x="1175347" y="3733800"/>
            <a:chExt cx="118872" cy="11887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BA6C567-3C4A-4D67-9D01-9CC2623D4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180C785-A181-4425-9C06-6670254CB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6502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8F022-37EB-7ED3-9061-A7DB76E91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852"/>
            <a:ext cx="10515600" cy="778376"/>
          </a:xfrm>
        </p:spPr>
        <p:txBody>
          <a:bodyPr>
            <a:normAutofit/>
          </a:bodyPr>
          <a:lstStyle/>
          <a:p>
            <a:r>
              <a:rPr lang="en-US" sz="40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經文</a:t>
            </a:r>
            <a:endParaRPr 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FFF748-5B4A-4E12-F930-C31047A0ABFD}"/>
              </a:ext>
            </a:extLst>
          </p:cNvPr>
          <p:cNvSpPr txBox="1"/>
          <p:nvPr/>
        </p:nvSpPr>
        <p:spPr>
          <a:xfrm>
            <a:off x="838199" y="1338951"/>
            <a:ext cx="102832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道成了肉身，住在我們中間，充充滿滿的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有恩典，有真理</a:t>
            </a:r>
            <a:r>
              <a:rPr lang="en-US" altLang="zh-TW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……. </a:t>
            </a:r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律法本是藉著摩西傳的，恩典和真理都是由耶穌基督來的。</a:t>
            </a:r>
            <a:r>
              <a:rPr lang="zh-TW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（約 </a:t>
            </a:r>
            <a:r>
              <a:rPr lang="en-US" altLang="zh-TW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</a:t>
            </a:r>
            <a:r>
              <a:rPr lang="zh-TW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14</a:t>
            </a:r>
            <a:r>
              <a:rPr lang="zh-TW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en-US" altLang="zh-TW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18</a:t>
            </a:r>
            <a:r>
              <a:rPr lang="zh-TW" altLang="en-US" sz="32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sz="32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02B24B-0EA5-C1EE-4974-ADAB45C5431B}"/>
              </a:ext>
            </a:extLst>
          </p:cNvPr>
          <p:cNvSpPr txBox="1"/>
          <p:nvPr/>
        </p:nvSpPr>
        <p:spPr>
          <a:xfrm>
            <a:off x="838199" y="3429000"/>
            <a:ext cx="1028325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你們要在主救主耶穌基督的恩典和知識上有長進。</a:t>
            </a:r>
            <a:r>
              <a:rPr lang="zh-TW" altLang="en-US" sz="3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（彼後 </a:t>
            </a:r>
            <a:r>
              <a:rPr lang="en-US" altLang="zh-TW" sz="3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3:18</a:t>
            </a:r>
            <a:r>
              <a:rPr lang="zh-TW" altLang="en-US" sz="32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sz="3200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C078A9-26F8-6B59-D05E-0E8202175DE5}"/>
              </a:ext>
            </a:extLst>
          </p:cNvPr>
          <p:cNvSpPr txBox="1"/>
          <p:nvPr/>
        </p:nvSpPr>
        <p:spPr>
          <a:xfrm>
            <a:off x="838199" y="4777554"/>
            <a:ext cx="10283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有一個撒種的出去撒種，撒的時候</a:t>
            </a:r>
            <a:r>
              <a:rPr lang="en-US" altLang="zh-TW" sz="36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……. </a:t>
            </a:r>
            <a:r>
              <a:rPr lang="zh-TW" altLang="en-US" sz="36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有落在好土裡的，生長起來，結實百倍。</a:t>
            </a:r>
            <a:r>
              <a:rPr lang="zh-TW" altLang="en-US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（路 </a:t>
            </a:r>
            <a:r>
              <a:rPr lang="en-US" altLang="zh-TW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8:</a:t>
            </a:r>
            <a:r>
              <a:rPr lang="zh-TW" altLang="en-US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</a:t>
            </a:r>
            <a:r>
              <a:rPr lang="zh-TW" altLang="en-US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en-US" altLang="zh-TW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</a:t>
            </a:r>
            <a:r>
              <a:rPr lang="zh-TW" altLang="en-US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sz="3200" b="1" dirty="0">
              <a:solidFill>
                <a:srgbClr val="00B05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883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8F022-37EB-7ED3-9061-A7DB76E91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852"/>
            <a:ext cx="10515600" cy="778376"/>
          </a:xfrm>
        </p:spPr>
        <p:txBody>
          <a:bodyPr>
            <a:normAutofit/>
          </a:bodyPr>
          <a:lstStyle/>
          <a:p>
            <a:r>
              <a:rPr lang="en-US" sz="40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詩歌</a:t>
            </a:r>
            <a:endParaRPr 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FFF748-5B4A-4E12-F930-C31047A0ABFD}"/>
              </a:ext>
            </a:extLst>
          </p:cNvPr>
          <p:cNvSpPr txBox="1"/>
          <p:nvPr/>
        </p:nvSpPr>
        <p:spPr>
          <a:xfrm>
            <a:off x="954373" y="1240438"/>
            <a:ext cx="102832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God is so good</a:t>
            </a:r>
          </a:p>
          <a:p>
            <a:endParaRPr lang="en-US" altLang="zh-TW" sz="20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神真美善，神真美善，神真美善，祂對我真好</a:t>
            </a:r>
            <a:endParaRPr lang="en-US" altLang="zh-TW" sz="36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神真美善，神真美善，神真美善，祂對你真好</a:t>
            </a:r>
            <a:endParaRPr lang="en-US" sz="32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C078A9-26F8-6B59-D05E-0E8202175DE5}"/>
              </a:ext>
            </a:extLst>
          </p:cNvPr>
          <p:cNvSpPr txBox="1"/>
          <p:nvPr/>
        </p:nvSpPr>
        <p:spPr>
          <a:xfrm>
            <a:off x="954373" y="4207927"/>
            <a:ext cx="102832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撒種歌</a:t>
            </a:r>
            <a:endParaRPr lang="en-US" altLang="zh-TW" sz="3600" b="1" dirty="0">
              <a:solidFill>
                <a:srgbClr val="00B05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2000" b="1" dirty="0">
              <a:solidFill>
                <a:srgbClr val="00B05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每天我快樂去撒種，每天它就發芽生長</a:t>
            </a:r>
            <a:endParaRPr lang="en-US" altLang="zh-TW" sz="3600" b="1" dirty="0">
              <a:solidFill>
                <a:srgbClr val="00B05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它若生長在好土裡，就可結實到</a:t>
            </a:r>
            <a:r>
              <a:rPr lang="en-US" altLang="zh-TW" sz="36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30</a:t>
            </a:r>
            <a:r>
              <a:rPr lang="zh-TW" altLang="en-US" sz="36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倍。</a:t>
            </a:r>
            <a:r>
              <a:rPr lang="zh-TW" altLang="en-US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</a:t>
            </a:r>
            <a:r>
              <a:rPr lang="en-US" altLang="zh-TW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60</a:t>
            </a:r>
            <a:r>
              <a:rPr lang="zh-TW" altLang="en-US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en-US" altLang="zh-TW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100</a:t>
            </a:r>
            <a:r>
              <a:rPr lang="zh-TW" altLang="en-US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sz="3200" b="1" dirty="0">
              <a:solidFill>
                <a:srgbClr val="00B05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4192095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RegularSeedLeftStep">
      <a:dk1>
        <a:srgbClr val="000000"/>
      </a:dk1>
      <a:lt1>
        <a:srgbClr val="FFFFFF"/>
      </a:lt1>
      <a:dk2>
        <a:srgbClr val="242F41"/>
      </a:dk2>
      <a:lt2>
        <a:srgbClr val="E8E6E2"/>
      </a:lt2>
      <a:accent1>
        <a:srgbClr val="2B6FE5"/>
      </a:accent1>
      <a:accent2>
        <a:srgbClr val="19ABD3"/>
      </a:accent2>
      <a:accent3>
        <a:srgbClr val="23B89A"/>
      </a:accent3>
      <a:accent4>
        <a:srgbClr val="16BB56"/>
      </a:accent4>
      <a:accent5>
        <a:srgbClr val="28BB23"/>
      </a:accent5>
      <a:accent6>
        <a:srgbClr val="5EB716"/>
      </a:accent6>
      <a:hlink>
        <a:srgbClr val="A47B36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175</Words>
  <Application>Microsoft Macintosh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AvenirNext LT Pro Medium</vt:lpstr>
      <vt:lpstr>Microsoft JhengHei</vt:lpstr>
      <vt:lpstr>Arial</vt:lpstr>
      <vt:lpstr>Avenir Next LT Pro</vt:lpstr>
      <vt:lpstr>Posterama</vt:lpstr>
      <vt:lpstr>ExploreVTI</vt:lpstr>
      <vt:lpstr>成長之旅</vt:lpstr>
      <vt:lpstr>經文</vt:lpstr>
      <vt:lpstr>詩歌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耀明 蔡</dc:creator>
  <cp:lastModifiedBy>耀明 蔡</cp:lastModifiedBy>
  <cp:revision>1</cp:revision>
  <dcterms:created xsi:type="dcterms:W3CDTF">2024-06-27T20:57:06Z</dcterms:created>
  <dcterms:modified xsi:type="dcterms:W3CDTF">2024-06-27T21:21:11Z</dcterms:modified>
</cp:coreProperties>
</file>