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93"/>
  </p:normalViewPr>
  <p:slideViewPr>
    <p:cSldViewPr snapToGrid="0" showGuides="1">
      <p:cViewPr varScale="1">
        <p:scale>
          <a:sx n="86" d="100"/>
          <a:sy n="86" d="100"/>
        </p:scale>
        <p:origin x="1056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342A7-1E2C-E873-0777-89A36558F0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0EA243-5C45-613F-D73C-316208AC15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4BD424-DE26-D146-D171-F576CDDFB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F42EB-D677-E342-8D4D-431E7C5BA534}" type="datetimeFigureOut">
              <a:rPr lang="en-US" smtClean="0"/>
              <a:t>6/23/24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985BCA-64C8-5BC0-5633-31DF98261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516486-5AF1-426F-511D-F40C4804A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EBDE-90D3-A340-9EF1-BACE10833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843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ED19C-4185-0403-00B9-0C9A9879F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7B9926-7011-BABB-41A6-6DBF48E061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A5674A-54AC-75BC-A3A1-13ED5A2F1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F42EB-D677-E342-8D4D-431E7C5BA534}" type="datetimeFigureOut">
              <a:rPr lang="en-US" smtClean="0"/>
              <a:t>6/23/24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3C6C7-7B59-148B-647D-D1BA1C879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523A4D-2F2C-BD9D-ED98-DB7E43F3C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EBDE-90D3-A340-9EF1-BACE10833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840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5837B2-83FE-4984-94B3-2D9CC6DACA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A1B82C-71CF-9C91-C7F9-300423A228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78E20E-25AF-9BF5-9A07-89D6EB58D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F42EB-D677-E342-8D4D-431E7C5BA534}" type="datetimeFigureOut">
              <a:rPr lang="en-US" smtClean="0"/>
              <a:t>6/23/24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8D72E-6542-EDA5-CF2F-770B46E9C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BD8E4A-99A7-2375-88FD-A63249A3C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EBDE-90D3-A340-9EF1-BACE10833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982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97677-31F6-D0A1-0B29-FACC9D31C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D832-EF3E-9A46-4141-34D907CAB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4A0958-60E5-1719-D608-34427B6A9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F42EB-D677-E342-8D4D-431E7C5BA534}" type="datetimeFigureOut">
              <a:rPr lang="en-US" smtClean="0"/>
              <a:t>6/23/24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25FB4E-ED9E-7D9F-B303-8B5A9EA3D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15E913-6EB8-B603-240D-78E9E4F33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EBDE-90D3-A340-9EF1-BACE10833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71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06180-5939-821C-7214-E18C83919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E5C4A7-CE8C-4CEE-22F8-C94BD8CAC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532B0B-76C9-B84A-3F10-E31A5234F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F42EB-D677-E342-8D4D-431E7C5BA534}" type="datetimeFigureOut">
              <a:rPr lang="en-US" smtClean="0"/>
              <a:t>6/23/24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12C59-1851-F2D8-54EA-CC00FAEEA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BFADBC-E4A5-A2E5-D303-96ACC9BEB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EBDE-90D3-A340-9EF1-BACE10833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823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A3CBB-BC8E-5303-30AD-A8072117D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94917-BA2E-DE64-E8B5-D10AD4A42C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D4314E-940E-6C57-FA83-DE05D51DD3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F3B7C8-F761-6DE2-A076-43775264F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F42EB-D677-E342-8D4D-431E7C5BA534}" type="datetimeFigureOut">
              <a:rPr lang="en-US" smtClean="0"/>
              <a:t>6/23/24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644387-43E1-8BE2-4E3F-25D8BE8A7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D0A18E-E1FE-32AD-5C80-DD0E3A500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EBDE-90D3-A340-9EF1-BACE10833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791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73D66-1D1D-B560-DA20-EC71AC9EC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27EAB8-DBAD-07EA-8537-849B471A77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B2F39B-0116-1D6E-5D02-AFC7D30179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870FE3-9141-4C86-E355-AE4E8422DC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0B9198-936D-3F85-BDCA-C3F381507D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1BB2AB-7A37-1FA1-E88C-C20941855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F42EB-D677-E342-8D4D-431E7C5BA534}" type="datetimeFigureOut">
              <a:rPr lang="en-US" smtClean="0"/>
              <a:t>6/23/24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56ECC2-67AC-31ED-BE55-4C8A68037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D7F8A4-1E64-459A-161A-524644378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EBDE-90D3-A340-9EF1-BACE10833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655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655D9-E11D-EA14-4495-8E736A9AF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B0C874-E460-E511-8C72-38225C645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F42EB-D677-E342-8D4D-431E7C5BA534}" type="datetimeFigureOut">
              <a:rPr lang="en-US" smtClean="0"/>
              <a:t>6/23/24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4081D6-7851-8123-0FBB-8C048196D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70EB5A-EE09-C750-3371-0B2D12610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EBDE-90D3-A340-9EF1-BACE10833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973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34C5BE-089A-875E-E7E3-D612E0184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F42EB-D677-E342-8D4D-431E7C5BA534}" type="datetimeFigureOut">
              <a:rPr lang="en-US" smtClean="0"/>
              <a:t>6/23/24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659041-DB30-FC03-14E9-06CBEE2AB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A34C9D-62F9-D28D-4A42-76C0045A1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EBDE-90D3-A340-9EF1-BACE10833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534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A16F3-EAE1-AB34-9B89-DDCBF8A45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22D3F-7697-3436-F240-C166AD9A8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468894-A8ED-5EC6-06FE-6C6E7CC51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CD9BD5-143E-F80C-1872-4507E7122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F42EB-D677-E342-8D4D-431E7C5BA534}" type="datetimeFigureOut">
              <a:rPr lang="en-US" smtClean="0"/>
              <a:t>6/23/24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09DCF6-3772-7E7A-528D-334E5422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25DD9A-C82C-A501-D1F3-D93E98787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EBDE-90D3-A340-9EF1-BACE10833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91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34A6A-E554-8C94-65F3-A7FEA15A8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4947DF-31EC-2F69-E39D-EF3B268892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FEC4A8-43D8-39E4-01E1-0204FA5FFA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404332-B2D8-D206-5C14-C9C991911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F42EB-D677-E342-8D4D-431E7C5BA534}" type="datetimeFigureOut">
              <a:rPr lang="en-US" smtClean="0"/>
              <a:t>6/23/24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C3CD17-28FD-37D4-09C0-FBD63560F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84BA29-809F-BB6B-5191-D6EC6D9E3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EBDE-90D3-A340-9EF1-BACE10833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198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FCFCDD-4F3F-4F1D-FB45-D32D5B7C8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F59CEF-7EA2-DFB3-31A8-8FFBD12C0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4A3E20-2023-295D-2385-AD76485E7B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DAF42EB-D677-E342-8D4D-431E7C5BA534}" type="datetimeFigureOut">
              <a:rPr lang="en-US" smtClean="0"/>
              <a:t>6/23/24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6D1B90-EFFD-93C7-6DD3-8EC5A9CA64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2F7DC8-29C4-A937-3739-74C252FD11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5EBEBDE-90D3-A340-9EF1-BACE10833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60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AFD8B-9353-E894-9781-6AB38AC896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人的籌算與神的心意</a:t>
            </a:r>
            <a:endParaRPr lang="en-US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6077F9-DF2C-BE74-FA1C-0502A024E0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蔡耀明</a:t>
            </a:r>
          </a:p>
          <a:p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2024/6/23</a:t>
            </a:r>
            <a:endParaRPr 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2450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21A2C-BA66-C1B3-1D52-E2C580CB1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5224"/>
            <a:ext cx="10515600" cy="699176"/>
          </a:xfrm>
        </p:spPr>
        <p:txBody>
          <a:bodyPr>
            <a:normAutofit/>
          </a:bodyPr>
          <a:lstStyle/>
          <a:p>
            <a:r>
              <a:rPr lang="en-US" b="1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經文</a:t>
            </a:r>
            <a:endParaRPr lang="en-US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ED4E22-4339-AFEC-684D-151B15B560B6}"/>
              </a:ext>
            </a:extLst>
          </p:cNvPr>
          <p:cNvSpPr txBox="1"/>
          <p:nvPr/>
        </p:nvSpPr>
        <p:spPr>
          <a:xfrm>
            <a:off x="519659" y="1115396"/>
            <a:ext cx="1115268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70C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人心籌算自己的道路，惟耶和華指引他的腳步</a:t>
            </a:r>
            <a:r>
              <a:rPr lang="en-US" sz="3600" b="1" dirty="0">
                <a:solidFill>
                  <a:srgbClr val="0070C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</a:t>
            </a:r>
            <a:r>
              <a:rPr lang="zh-TW" altLang="en-US" sz="3600" b="1" dirty="0">
                <a:solidFill>
                  <a:srgbClr val="0070C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   </a:t>
            </a:r>
            <a:endParaRPr lang="en-US" altLang="zh-TW" sz="3600" b="1" dirty="0">
              <a:solidFill>
                <a:srgbClr val="0070C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en-US" sz="3200" b="1" dirty="0">
                <a:solidFill>
                  <a:srgbClr val="0070C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（</a:t>
            </a:r>
            <a:r>
              <a:rPr lang="en-US" sz="3200" b="1" dirty="0" err="1">
                <a:solidFill>
                  <a:srgbClr val="0070C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箴</a:t>
            </a:r>
            <a:r>
              <a:rPr lang="zh-TW" altLang="en-US" sz="3200" b="1" dirty="0">
                <a:solidFill>
                  <a:srgbClr val="0070C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TW" sz="3200" b="1" dirty="0">
                <a:solidFill>
                  <a:srgbClr val="0070C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16:9</a:t>
            </a:r>
            <a:r>
              <a:rPr lang="zh-TW" altLang="en-US" sz="3200" b="1" dirty="0">
                <a:solidFill>
                  <a:srgbClr val="0070C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lang="en-US" altLang="zh-TW" sz="3200" b="1" dirty="0">
              <a:solidFill>
                <a:srgbClr val="0070C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zh-TW" sz="3600" b="1" kern="0" dirty="0">
                <a:solidFill>
                  <a:srgbClr val="0070C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AppleExternalUIFontTraditionalC"/>
              </a:rPr>
              <a:t>行完我的路程，成就我從主耶穌所領受的職事（工作），證明神恩惠的福音</a:t>
            </a:r>
            <a:r>
              <a:rPr lang="zh-TW" altLang="en-US" sz="3600" b="1" kern="0" dirty="0">
                <a:solidFill>
                  <a:srgbClr val="0070C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AppleExternalUIFontTraditionalC"/>
              </a:rPr>
              <a:t>。</a:t>
            </a:r>
            <a:endParaRPr lang="en-US" altLang="zh-TW" sz="3600" b="1" kern="0" dirty="0">
              <a:solidFill>
                <a:srgbClr val="0070C0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AppleExternalUIFontTraditionalC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zh-TW" sz="3200" b="1" kern="0" dirty="0">
                <a:solidFill>
                  <a:srgbClr val="0070C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AppleExternalUIFontTraditionalC"/>
              </a:rPr>
              <a:t>（徒</a:t>
            </a:r>
            <a:r>
              <a:rPr lang="en-US" sz="3200" b="1" kern="0" dirty="0">
                <a:solidFill>
                  <a:srgbClr val="0070C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AppleSystemUIFont"/>
              </a:rPr>
              <a:t>20:24</a:t>
            </a:r>
            <a:r>
              <a:rPr lang="zh-TW" sz="3200" b="1" kern="0" dirty="0">
                <a:solidFill>
                  <a:srgbClr val="0070C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AppleExternalUIFontTraditionalC"/>
              </a:rPr>
              <a:t>）</a:t>
            </a:r>
            <a:endParaRPr lang="en-US" sz="3200" b="1" kern="100" dirty="0">
              <a:solidFill>
                <a:srgbClr val="0070C0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zh-TW" sz="3600" b="1" kern="0" dirty="0">
                <a:solidFill>
                  <a:srgbClr val="0070C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AppleSystemUIFont"/>
              </a:rPr>
              <a:t>然而，那把我從母腹裡分別出來，又施恩召我的神，既然樂意將祂兒子啟示在我心裡，叫我把祂傳在外邦人中，我就沒有與屬血氣的人商量，也沒有上耶路撒冷去見那些比我先作使徒的，惟獨往</a:t>
            </a:r>
            <a:r>
              <a:rPr lang="zh-TW" sz="3600" b="1" kern="0" dirty="0">
                <a:solidFill>
                  <a:srgbClr val="C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AppleSystemUIFont"/>
              </a:rPr>
              <a:t>亞拉伯</a:t>
            </a:r>
            <a:r>
              <a:rPr lang="zh-TW" sz="3600" b="1" kern="0" dirty="0">
                <a:solidFill>
                  <a:srgbClr val="0070C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AppleSystemUIFont"/>
              </a:rPr>
              <a:t>去。</a:t>
            </a:r>
            <a:endParaRPr lang="en-US" altLang="zh-TW" sz="3600" b="1" kern="0" dirty="0">
              <a:solidFill>
                <a:srgbClr val="0070C0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AppleSystemUIFont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zh-TW" sz="3200" b="1" kern="0" dirty="0">
                <a:solidFill>
                  <a:srgbClr val="0070C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AppleSystemUIFont"/>
              </a:rPr>
              <a:t>（加</a:t>
            </a:r>
            <a:r>
              <a:rPr lang="en-US" sz="3200" b="1" kern="0" dirty="0">
                <a:solidFill>
                  <a:srgbClr val="0070C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AppleSystemUIFont"/>
              </a:rPr>
              <a:t> 1:15-17</a:t>
            </a:r>
            <a:r>
              <a:rPr lang="zh-TW" sz="3200" b="1" kern="0" dirty="0">
                <a:solidFill>
                  <a:srgbClr val="0070C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AppleSystemUIFont"/>
              </a:rPr>
              <a:t>）</a:t>
            </a:r>
            <a:endParaRPr lang="en-US" sz="3200" b="1" kern="100" dirty="0">
              <a:solidFill>
                <a:srgbClr val="0070C0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923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3693</TotalTime>
  <Words>117</Words>
  <Application>Microsoft Macintosh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Microsoft JhengHei</vt:lpstr>
      <vt:lpstr>Aptos</vt:lpstr>
      <vt:lpstr>Aptos Display</vt:lpstr>
      <vt:lpstr>Arial</vt:lpstr>
      <vt:lpstr>Office Theme</vt:lpstr>
      <vt:lpstr>人的籌算與神的心意</vt:lpstr>
      <vt:lpstr>經文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耀明 蔡</dc:creator>
  <cp:lastModifiedBy>耀明 蔡</cp:lastModifiedBy>
  <cp:revision>7</cp:revision>
  <dcterms:created xsi:type="dcterms:W3CDTF">2024-05-28T01:56:50Z</dcterms:created>
  <dcterms:modified xsi:type="dcterms:W3CDTF">2024-06-23T14:04:42Z</dcterms:modified>
</cp:coreProperties>
</file>