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3"/>
  </p:normalViewPr>
  <p:slideViewPr>
    <p:cSldViewPr snapToGrid="0" showGuides="1">
      <p:cViewPr varScale="1">
        <p:scale>
          <a:sx n="86" d="100"/>
          <a:sy n="86" d="100"/>
        </p:scale>
        <p:origin x="105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42A7-1E2C-E873-0777-89A36558F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EA243-5C45-613F-D73C-316208AC1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BD424-DE26-D146-D171-F576CDDF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85BCA-64C8-5BC0-5633-31DF9826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16486-5AF1-426F-511D-F40C4804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4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D19C-4185-0403-00B9-0C9A9879F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B9926-7011-BABB-41A6-6DBF48E06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5674A-54AC-75BC-A3A1-13ED5A2F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3C6C7-7B59-148B-647D-D1BA1C87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23A4D-2F2C-BD9D-ED98-DB7E43F3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5837B2-83FE-4984-94B3-2D9CC6DAC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1B82C-71CF-9C91-C7F9-300423A22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8E20E-25AF-9BF5-9A07-89D6EB58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8D72E-6542-EDA5-CF2F-770B46E9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D8E4A-99A7-2375-88FD-A63249A3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8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7677-31F6-D0A1-0B29-FACC9D31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D832-EF3E-9A46-4141-34D907CA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A0958-60E5-1719-D608-34427B6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5FB4E-ED9E-7D9F-B303-8B5A9EA3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5E913-6EB8-B603-240D-78E9E4F3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6180-5939-821C-7214-E18C83919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5C4A7-CE8C-4CEE-22F8-C94BD8CAC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32B0B-76C9-B84A-3F10-E31A5234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12C59-1851-F2D8-54EA-CC00FAEE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FADBC-E4A5-A2E5-D303-96ACC9BEB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A3CBB-BC8E-5303-30AD-A8072117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94917-BA2E-DE64-E8B5-D10AD4A42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4314E-940E-6C57-FA83-DE05D51DD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3B7C8-F761-6DE2-A076-43775264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44387-43E1-8BE2-4E3F-25D8BE8A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0A18E-E1FE-32AD-5C80-DD0E3A50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73D66-1D1D-B560-DA20-EC71AC9E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7EAB8-DBAD-07EA-8537-849B471A7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2F39B-0116-1D6E-5D02-AFC7D3017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70FE3-9141-4C86-E355-AE4E8422D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0B9198-936D-3F85-BDCA-C3F381507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B2AB-7A37-1FA1-E88C-C2094185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6ECC2-67AC-31ED-BE55-4C8A6803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D7F8A4-1E64-459A-161A-52464437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5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55D9-E11D-EA14-4495-8E736A9A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B0C874-E460-E511-8C72-38225C64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081D6-7851-8123-0FBB-8C048196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0EB5A-EE09-C750-3371-0B2D12610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7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4C5BE-089A-875E-E7E3-D612E018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59041-DB30-FC03-14E9-06CBEE2A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34C9D-62F9-D28D-4A42-76C0045A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16F3-EAE1-AB34-9B89-DDCBF8A4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22D3F-7697-3436-F240-C166AD9A8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68894-A8ED-5EC6-06FE-6C6E7CC51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D9BD5-143E-F80C-1872-4507E712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9DCF6-3772-7E7A-528D-334E5422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5DD9A-C82C-A501-D1F3-D93E9878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34A6A-E554-8C94-65F3-A7FEA15A8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947DF-31EC-2F69-E39D-EF3B26889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EC4A8-43D8-39E4-01E1-0204FA5FF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04332-B2D8-D206-5C14-C9C99191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3CD17-28FD-37D4-09C0-FBD63560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4BA29-809F-BB6B-5191-D6EC6D9E3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FCFCDD-4F3F-4F1D-FB45-D32D5B7C8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59CEF-7EA2-DFB3-31A8-8FFBD12C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A3E20-2023-295D-2385-AD76485E7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AF42EB-D677-E342-8D4D-431E7C5BA534}" type="datetimeFigureOut">
              <a:rPr lang="en-US" smtClean="0"/>
              <a:t>6/23/24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D1B90-EFFD-93C7-6DD3-8EC5A9CA64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F7DC8-29C4-A937-3739-74C252FD1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EBEBDE-90D3-A340-9EF1-BACE1083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FD8B-9353-E894-9781-6AB38AC89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人的籌算與神的心意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077F9-DF2C-BE74-FA1C-0502A024E0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蔡耀明</a:t>
            </a:r>
          </a:p>
          <a:p>
            <a:r>
              <a:rPr lang="en-US" altLang="zh-TW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2024/6/23</a:t>
            </a:r>
            <a:endParaRPr lang="en-US" sz="32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45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1A2C-BA66-C1B3-1D52-E2C580CB1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224"/>
            <a:ext cx="10515600" cy="699176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經文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ED4E22-4339-AFEC-684D-151B15B560B6}"/>
              </a:ext>
            </a:extLst>
          </p:cNvPr>
          <p:cNvSpPr txBox="1"/>
          <p:nvPr/>
        </p:nvSpPr>
        <p:spPr>
          <a:xfrm>
            <a:off x="519659" y="1115396"/>
            <a:ext cx="111526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人心籌算自己的道路，惟耶和華指引他的腳步</a:t>
            </a:r>
            <a:r>
              <a:rPr lang="en-US" sz="36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r>
              <a:rPr lang="zh-TW" altLang="en-US" sz="36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 </a:t>
            </a:r>
            <a:endParaRPr lang="en-US" altLang="zh-TW" sz="36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</a:t>
            </a:r>
            <a:r>
              <a:rPr lang="en-US" sz="3200" b="1" dirty="0" err="1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箴</a:t>
            </a:r>
            <a:r>
              <a:rPr lang="zh-TW" altLang="en-US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16:9</a:t>
            </a:r>
            <a:r>
              <a:rPr lang="zh-TW" altLang="en-US" sz="3200" b="1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sz="3200" b="1" dirty="0">
              <a:solidFill>
                <a:srgbClr val="0070C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zh-TW" sz="36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ExternalUIFontTraditionalC"/>
              </a:rPr>
              <a:t>行完我的路程，成就我從主耶穌所領受的職事（工作），證明神恩惠的福音</a:t>
            </a:r>
            <a:r>
              <a:rPr lang="zh-TW" altLang="en-US" sz="36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ExternalUIFontTraditionalC"/>
              </a:rPr>
              <a:t>。</a:t>
            </a:r>
            <a:endParaRPr lang="en-US" altLang="zh-TW" sz="3600" b="1" kern="0" dirty="0">
              <a:solidFill>
                <a:srgbClr val="0070C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AppleExternalUIFontTraditionalC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zh-TW" sz="32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ExternalUIFontTraditionalC"/>
              </a:rPr>
              <a:t>（徒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SystemUIFont"/>
              </a:rPr>
              <a:t>20:24</a:t>
            </a:r>
            <a:r>
              <a:rPr lang="zh-TW" sz="32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ExternalUIFontTraditionalC"/>
              </a:rPr>
              <a:t>）</a:t>
            </a:r>
            <a:endParaRPr lang="en-US" sz="3200" b="1" kern="100" dirty="0">
              <a:solidFill>
                <a:srgbClr val="0070C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zh-TW" sz="36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SystemUIFont"/>
              </a:rPr>
              <a:t>然而，那把我從母腹裡分別出來，又施恩召我的神，既然樂意將祂兒子啟示在我心裡，叫我把祂傳在外邦人中，我就沒有與屬血氣的人商量，也沒有上耶路撒冷去見那些比我先作使徒的，惟獨往</a:t>
            </a:r>
            <a:r>
              <a:rPr lang="zh-TW" sz="3600" b="1" kern="0" dirty="0">
                <a:solidFill>
                  <a:srgbClr val="C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SystemUIFont"/>
              </a:rPr>
              <a:t>亞拉伯</a:t>
            </a:r>
            <a:r>
              <a:rPr lang="zh-TW" sz="36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SystemUIFont"/>
              </a:rPr>
              <a:t>去。</a:t>
            </a:r>
            <a:endParaRPr lang="en-US" altLang="zh-TW" sz="3600" b="1" kern="0" dirty="0">
              <a:solidFill>
                <a:srgbClr val="0070C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AppleSystemUIFont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zh-TW" sz="32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SystemUIFont"/>
              </a:rPr>
              <a:t>（加</a:t>
            </a:r>
            <a:r>
              <a:rPr lang="en-US" sz="32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SystemUIFont"/>
              </a:rPr>
              <a:t> 1:15-17</a:t>
            </a:r>
            <a:r>
              <a:rPr lang="zh-TW" sz="3200" b="1" kern="0" dirty="0">
                <a:solidFill>
                  <a:srgbClr val="0070C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AppleSystemUIFont"/>
              </a:rPr>
              <a:t>）</a:t>
            </a:r>
            <a:endParaRPr lang="en-US" sz="3200" b="1" kern="100" dirty="0">
              <a:solidFill>
                <a:srgbClr val="0070C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2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3693</TotalTime>
  <Words>117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Microsoft JhengHei</vt:lpstr>
      <vt:lpstr>Aptos</vt:lpstr>
      <vt:lpstr>Aptos Display</vt:lpstr>
      <vt:lpstr>Arial</vt:lpstr>
      <vt:lpstr>Office Theme</vt:lpstr>
      <vt:lpstr>人的籌算與神的心意</vt:lpstr>
      <vt:lpstr>經文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耀明 蔡</dc:creator>
  <cp:lastModifiedBy>耀明 蔡</cp:lastModifiedBy>
  <cp:revision>7</cp:revision>
  <dcterms:created xsi:type="dcterms:W3CDTF">2024-05-28T01:56:50Z</dcterms:created>
  <dcterms:modified xsi:type="dcterms:W3CDTF">2024-06-23T14:04:42Z</dcterms:modified>
</cp:coreProperties>
</file>