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5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6" autoAdjust="0"/>
    <p:restoredTop sz="94041" autoAdjust="0"/>
  </p:normalViewPr>
  <p:slideViewPr>
    <p:cSldViewPr snapToGrid="0">
      <p:cViewPr varScale="1">
        <p:scale>
          <a:sx n="86" d="100"/>
          <a:sy n="86" d="100"/>
        </p:scale>
        <p:origin x="1176" y="184"/>
      </p:cViewPr>
      <p:guideLst/>
    </p:cSldViewPr>
  </p:slideViewPr>
  <p:outlineViewPr>
    <p:cViewPr>
      <p:scale>
        <a:sx n="33" d="100"/>
        <a:sy n="33" d="100"/>
      </p:scale>
      <p:origin x="0" y="-46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B63F1-5434-4431-836A-ADBE55C121EB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5F048-44B6-4664-8243-B4E0E459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8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06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37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25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1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67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42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485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95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6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30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6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C19E-2B59-4DE6-A2A4-5D4A0FE2B781}" type="datetimeFigureOut">
              <a:rPr lang="zh-TW" altLang="en-US" smtClean="0"/>
              <a:t>2024/6/20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65E-0304-41EC-B2E3-BC91ADC6F8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400227"/>
            <a:ext cx="9143999" cy="2239729"/>
          </a:xfrm>
        </p:spPr>
        <p:txBody>
          <a:bodyPr>
            <a:noAutofit/>
          </a:bodyPr>
          <a:lstStyle/>
          <a:p>
            <a:br>
              <a:rPr lang="en-US" altLang="zh-TW" sz="7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7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個人詩篇 </a:t>
            </a:r>
            <a:r>
              <a:rPr lang="en-US" altLang="zh-TW" sz="7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7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哀歌</a:t>
            </a:r>
            <a:br>
              <a:rPr lang="en-US" altLang="zh-TW" sz="7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44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亞薩與神的互動過程</a:t>
            </a:r>
            <a:endParaRPr lang="en-US" sz="44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60370"/>
            <a:ext cx="9144000" cy="1197429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廖愛華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2024/6/23</a:t>
            </a:r>
          </a:p>
        </p:txBody>
      </p:sp>
    </p:spTree>
    <p:extLst>
      <p:ext uri="{BB962C8B-B14F-4D97-AF65-F5344CB8AC3E}">
        <p14:creationId xmlns:p14="http://schemas.microsoft.com/office/powerpoint/2010/main" val="144039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8229600" cy="924851"/>
          </a:xfrm>
        </p:spPr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亞薩向神傾心吐意 </a:t>
            </a:r>
            <a:r>
              <a:rPr lang="en-US" altLang="zh-TW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–</a:t>
            </a:r>
            <a:r>
              <a:rPr lang="zh-TW" altLang="en-US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詩</a:t>
            </a:r>
            <a:r>
              <a:rPr lang="en-US" altLang="zh-TW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73</a:t>
            </a:r>
            <a:endParaRPr lang="en-US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250730"/>
            <a:ext cx="11056882" cy="5202621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我見惡人和狂傲人享平安，我就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心懷不平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v.3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所以神的民歸到這裡，喝盡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滿杯苦水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v.10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我實在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徒然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潔淨了我的心，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徒然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洗手表明無辜，因為我終日遭災難，每早晨受懲治 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v.13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我若說，我要這樣，就是以奸詐待祢的眾子 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v.15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我思索怎能明白這事，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眼看實係為難 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v.16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等我進了神的聖所，默想他們的結局 （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v.17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796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6" y="159024"/>
            <a:ext cx="9784269" cy="1459914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神開了亞薩心中的眼睛，使他有新的看見</a:t>
            </a:r>
            <a:br>
              <a:rPr lang="en-US" altLang="zh-TW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 </a:t>
            </a:r>
            <a:r>
              <a:rPr lang="en-US" altLang="zh-TW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73</a:t>
            </a:r>
            <a:endParaRPr lang="en-US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2308485"/>
            <a:ext cx="11056882" cy="414486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祢實在把他們安在滑地，使他們掉在沉淪中（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v.18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人睡醒了怎樣看夢；主啊，祢醒了也必照樣輕看他們的影像 （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v.20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898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9274604" cy="1429933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亞薩傾心吐意過程中，有了新的看見，對神有新的回應 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詩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73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798819"/>
            <a:ext cx="11056882" cy="4654531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V. 23-28</a:t>
            </a:r>
          </a:p>
          <a:p>
            <a:r>
              <a:rPr lang="zh-TW" altLang="en-US" sz="4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然而我常與祢同在，祢攙著我的右手，祢要以祢的訓言引導我，以後必接我到榮耀裡；除祢以外，在天上我有誰呢？</a:t>
            </a:r>
            <a:r>
              <a:rPr lang="en-US" altLang="zh-TW" sz="4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</a:p>
          <a:p>
            <a:r>
              <a:rPr lang="zh-TW" altLang="en-US" sz="4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但我親近神是與我有益，我以主耶和華為我的避難所，好叫我述說祢一切的作為。</a:t>
            </a:r>
            <a:endParaRPr lang="en-US" altLang="zh-TW" sz="4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78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AF5E4-3CE1-FF96-4ADA-5B8DDA46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情緒字眼</a:t>
            </a:r>
            <a:endParaRPr lang="en-US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157E0-28AE-02FE-4796-A51CBDF68C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灰心，懼怕，困惑、挫折，痛苦，孤單，憤怒，羞恥，哀傷，想躱起來，憤恨不平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DFDED-9DBD-588F-AF43-60EE0A1232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喜歡，開心，快樂，感恩，滿足，興奮，驚喜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6883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9274604" cy="1429933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約伯記 </a:t>
            </a:r>
            <a:r>
              <a:rPr lang="en-US" altLang="zh-TW" sz="4000" b="1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2:11-13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798819"/>
            <a:ext cx="11056882" cy="4654531"/>
          </a:xfrm>
        </p:spPr>
        <p:txBody>
          <a:bodyPr>
            <a:normAutofit/>
          </a:bodyPr>
          <a:lstStyle/>
          <a:p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我為何不出母胎而死？為何有奶哺養我？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不然我早已躺臥安睡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32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9274604" cy="1429933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其他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798819"/>
            <a:ext cx="11056882" cy="4654531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10:1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神啊！祢為何站在遠處？在患難的時候為什麼隱藏？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13:1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神啊！祢忘記我要到幾時呢？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13:2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我心裡籌算，終日愁苦要到幾時呢？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 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56:8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我幾次流離，祢都記數；求祢把我眼淚裝在祢的皮袋裡，這不都記在祢的冊子上嗎？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899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9274604" cy="1429933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寫個人哀歌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798819"/>
            <a:ext cx="11056882" cy="4654531"/>
          </a:xfrm>
        </p:spPr>
        <p:txBody>
          <a:bodyPr>
            <a:normAutofit/>
          </a:bodyPr>
          <a:lstStyle/>
          <a:p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0931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787" y="159024"/>
            <a:ext cx="9274604" cy="1429933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分享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787" y="1798819"/>
            <a:ext cx="11056882" cy="4654531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寫哀歌過程中的感受？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寫與讀中的感受有何不同？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個人禱告中，對神的同在與引導，有何經歷？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05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11929</TotalTime>
  <Words>486</Words>
  <Application>Microsoft Macintosh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Microsoft JhengHei</vt:lpstr>
      <vt:lpstr>Arial</vt:lpstr>
      <vt:lpstr>Calibri</vt:lpstr>
      <vt:lpstr>Calibri Light</vt:lpstr>
      <vt:lpstr>Office 佈景主題</vt:lpstr>
      <vt:lpstr> 個人詩篇 - 哀歌 亞薩與神的互動過程</vt:lpstr>
      <vt:lpstr>亞薩向神傾心吐意 – 詩73</vt:lpstr>
      <vt:lpstr>神開了亞薩心中的眼睛，使他有新的看見 詩 73</vt:lpstr>
      <vt:lpstr>亞薩傾心吐意過程中，有了新的看見，對神有新的回應 -  詩73</vt:lpstr>
      <vt:lpstr>情緒字眼</vt:lpstr>
      <vt:lpstr>約伯記 2:11-13</vt:lpstr>
      <vt:lpstr>其他</vt:lpstr>
      <vt:lpstr>寫個人哀歌</vt:lpstr>
      <vt:lpstr>分享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發現新事</dc:title>
  <dc:creator>蔡耀明</dc:creator>
  <cp:lastModifiedBy>耀明 蔡</cp:lastModifiedBy>
  <cp:revision>145</cp:revision>
  <dcterms:created xsi:type="dcterms:W3CDTF">2014-10-08T10:57:41Z</dcterms:created>
  <dcterms:modified xsi:type="dcterms:W3CDTF">2024-06-20T17:31:57Z</dcterms:modified>
</cp:coreProperties>
</file>