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5" r:id="rId3"/>
    <p:sldId id="296" r:id="rId4"/>
    <p:sldId id="295" r:id="rId5"/>
    <p:sldId id="305" r:id="rId6"/>
    <p:sldId id="298" r:id="rId7"/>
    <p:sldId id="300" r:id="rId8"/>
    <p:sldId id="302" r:id="rId9"/>
    <p:sldId id="283" r:id="rId10"/>
    <p:sldId id="278" r:id="rId11"/>
    <p:sldId id="280" r:id="rId12"/>
    <p:sldId id="281" r:id="rId13"/>
    <p:sldId id="282" r:id="rId14"/>
    <p:sldId id="303" r:id="rId15"/>
    <p:sldId id="288" r:id="rId16"/>
    <p:sldId id="289" r:id="rId17"/>
    <p:sldId id="290" r:id="rId18"/>
    <p:sldId id="291" r:id="rId19"/>
    <p:sldId id="292" r:id="rId20"/>
    <p:sldId id="293" r:id="rId21"/>
    <p:sldId id="294" r:id="rId22"/>
    <p:sldId id="284" r:id="rId23"/>
    <p:sldId id="285" r:id="rId24"/>
    <p:sldId id="306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40"/>
  </p:normalViewPr>
  <p:slideViewPr>
    <p:cSldViewPr snapToGrid="0" showGuides="1">
      <p:cViewPr varScale="1">
        <p:scale>
          <a:sx n="87" d="100"/>
          <a:sy n="87" d="100"/>
        </p:scale>
        <p:origin x="1000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369C4A-B0C6-F3B7-E44B-273E9AD061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DE5F21-4D7F-A031-3F36-4936FD29E3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2155A6-E1D8-E4AE-CCC5-BC5D7FE17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83421-4F99-904B-89FA-300BCAE70BBD}" type="datetimeFigureOut">
              <a:rPr lang="en-US" smtClean="0"/>
              <a:t>6/20/24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EEC420-E6CD-2502-7DB9-E67D8BC48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EACFDA-B951-522E-EFFF-5AC5DC2A1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37AA8-6FB2-FD4E-B5D0-5C617930E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910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C0C2B-E163-D8C7-6F71-FB231A0ED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9B20C4-9A59-F89D-0921-5C1E93ECCE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5A348B-D9BD-2404-2210-E416F401C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83421-4F99-904B-89FA-300BCAE70BBD}" type="datetimeFigureOut">
              <a:rPr lang="en-US" smtClean="0"/>
              <a:t>6/20/24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C6C2A1-B353-1B61-AFC1-A80F1DB59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6615D6-07F2-C502-317C-44DE54A89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37AA8-6FB2-FD4E-B5D0-5C617930E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390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5F08FE-60E5-5CB8-BD68-1235ACEB24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9015C2-36B3-7223-F4ED-430D037963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BA3358-3419-C9BF-7050-A8E077549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83421-4F99-904B-89FA-300BCAE70BBD}" type="datetimeFigureOut">
              <a:rPr lang="en-US" smtClean="0"/>
              <a:t>6/20/24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2E21F8-770D-A563-24B2-C94D32AC4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5EB065-0EC1-28A6-2A64-C94FEFEF1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37AA8-6FB2-FD4E-B5D0-5C617930E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34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F2163-0782-D034-AF48-989906523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032186-C16B-330A-B279-081253307A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B54439-8C99-1B13-B7A0-B070D98E0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83421-4F99-904B-89FA-300BCAE70BBD}" type="datetimeFigureOut">
              <a:rPr lang="en-US" smtClean="0"/>
              <a:t>6/20/24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D8411E-4C9A-63A4-5CC1-9302EE2D7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DAE9FB-192B-5FB9-D864-68EE1CB8F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37AA8-6FB2-FD4E-B5D0-5C617930E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544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13DD86-3BE3-CBC8-4B6C-2BC80265A4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15F02D-ECDA-F2E8-B1A2-430BACEA39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825519-BCC2-E7B5-D0A4-F6F2E9C7D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83421-4F99-904B-89FA-300BCAE70BBD}" type="datetimeFigureOut">
              <a:rPr lang="en-US" smtClean="0"/>
              <a:t>6/20/24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E2C090-868C-A528-593C-93C1B5369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B92BC2-3F36-A273-14E2-CCD043EDB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37AA8-6FB2-FD4E-B5D0-5C617930E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528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4A3DC9-2E13-ADF5-25B7-5B02C4A2F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7EEF4F-A86F-D364-CE7F-D61E311BF0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DCEA07-6C84-25C4-1D90-F9D7C22592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104456-AC7F-5375-D9B8-62F954A38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83421-4F99-904B-89FA-300BCAE70BBD}" type="datetimeFigureOut">
              <a:rPr lang="en-US" smtClean="0"/>
              <a:t>6/20/24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CFBA6F-F6F3-E539-1415-E21FDBD49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350371-5E42-3C4D-6C52-C11EC6449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37AA8-6FB2-FD4E-B5D0-5C617930E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346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BA0682-CFF0-4D5F-D0F7-1CD5054B3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DD2DCF-83EF-D640-0466-2AB9F3CEB7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D01BD2-2D4F-948F-D2C6-AE0C7CFE8B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B8E38E-9589-AEF8-A958-E140FEBEDE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F51FFC2-6880-08AB-35D9-8AE2C4E608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640F76C-0B51-8E03-5E48-69B3D42F0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83421-4F99-904B-89FA-300BCAE70BBD}" type="datetimeFigureOut">
              <a:rPr lang="en-US" smtClean="0"/>
              <a:t>6/20/24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603CB10-2A76-0B94-80BF-AC4C07B84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8BF555-9654-A302-42F1-68FFB0AE5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37AA8-6FB2-FD4E-B5D0-5C617930E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385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F029E0-6C27-5BDF-BE6D-A315E6644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F2E8BB-7F29-0AE0-12E3-9BD262305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83421-4F99-904B-89FA-300BCAE70BBD}" type="datetimeFigureOut">
              <a:rPr lang="en-US" smtClean="0"/>
              <a:t>6/20/24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182B68-EDE5-0AAF-97EB-F41111710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21CB45-AC38-D204-A2C8-BF9207D5E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37AA8-6FB2-FD4E-B5D0-5C617930E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131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AC677BB-428D-80FF-4219-37BF5AAA3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83421-4F99-904B-89FA-300BCAE70BBD}" type="datetimeFigureOut">
              <a:rPr lang="en-US" smtClean="0"/>
              <a:t>6/20/24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A8CA5F-F0B4-4C20-7DC8-E93D65314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C5978D-CE57-FFE4-EF66-988F7C28A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37AA8-6FB2-FD4E-B5D0-5C617930E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313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1CCA78-9605-9B37-9932-48CAAD07F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4A0261-EAAD-3C04-F939-2762135907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0758D4-01F3-35B9-B864-E49C82E39C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0D0E96-EF81-5B81-96D8-CBA57596E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83421-4F99-904B-89FA-300BCAE70BBD}" type="datetimeFigureOut">
              <a:rPr lang="en-US" smtClean="0"/>
              <a:t>6/20/24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7D01A3-8FEC-09CC-B265-3BCA5FA7D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8F4EAC-8F29-58EC-8F03-236FC9843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37AA8-6FB2-FD4E-B5D0-5C617930E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107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521AC-341A-197C-F799-D5417B200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0B09A77-1376-3777-8346-7FC0460662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59354F-FC28-868D-FE21-6E994E7D6A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5B3A9C-0061-EB69-5934-BDA5FCF59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83421-4F99-904B-89FA-300BCAE70BBD}" type="datetimeFigureOut">
              <a:rPr lang="en-US" smtClean="0"/>
              <a:t>6/20/24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B165A4-FA48-BD3E-9706-47543C158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CF9425-FCF3-8D87-0D92-1FE27C40A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37AA8-6FB2-FD4E-B5D0-5C617930E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36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F16A12-F0BE-9F17-AAE1-E7B2CF784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3E74AB-0499-A55B-2505-31AB607EC4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4495DF-C9F5-F1A0-BC28-E1E90325CB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3283421-4F99-904B-89FA-300BCAE70BBD}" type="datetimeFigureOut">
              <a:rPr lang="en-US" smtClean="0"/>
              <a:t>6/20/24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FF9466-BB7A-EC7F-88F4-599CBEE66B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233967-790A-25B9-F73C-658685D431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5B37AA8-6FB2-FD4E-B5D0-5C617930E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316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5C178-DD76-B243-27FE-0D73A2932D9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err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失落之旅</a:t>
            </a:r>
            <a:endParaRPr lang="en-US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D9A75C-33FA-75AD-1082-2926A19BBF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b="1" dirty="0" err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廖愛華</a:t>
            </a:r>
            <a:endParaRPr 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2024/6/22</a:t>
            </a:r>
            <a:endParaRPr 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251475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標題 1">
            <a:extLst>
              <a:ext uri="{FF2B5EF4-FFF2-40B4-BE49-F238E27FC236}">
                <a16:creationId xmlns:a16="http://schemas.microsoft.com/office/drawing/2014/main" id="{A44CB89A-A104-0B72-FC4D-47E07BE65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人们逃避失落之痛的四种方式</a:t>
            </a:r>
            <a:endParaRPr lang="zh-TW" altLang="en-US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6387" name="內容版面配置區 2">
            <a:extLst>
              <a:ext uri="{FF2B5EF4-FFF2-40B4-BE49-F238E27FC236}">
                <a16:creationId xmlns:a16="http://schemas.microsoft.com/office/drawing/2014/main" id="{6777A70C-AF4B-7727-EC32-D2C6545CB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44995"/>
            <a:ext cx="9372600" cy="3316032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zh-TW" altLang="en-US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一、</a:t>
            </a:r>
            <a:r>
              <a:rPr lang="zh-CN" altLang="en-US" sz="4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淡化失落所造成的影响或认为问题并</a:t>
            </a:r>
            <a:r>
              <a:rPr lang="zh-TW" altLang="en-US" sz="4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zh-CN" altLang="en-US" sz="4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不严重，不需要处理。</a:t>
            </a:r>
            <a:endParaRPr lang="en-US" altLang="zh-CN" sz="40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 typeface="Arial" panose="020B0604020202020204" pitchFamily="34" charset="0"/>
              <a:buNone/>
            </a:pPr>
            <a:endParaRPr lang="en-US" altLang="zh-TW" sz="40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 typeface="Arial" panose="020B0604020202020204" pitchFamily="34" charset="0"/>
              <a:buNone/>
            </a:pPr>
            <a:r>
              <a:rPr lang="zh-CN" altLang="en-US" sz="3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（如大卫王不处理家中乱伦的事。）</a:t>
            </a:r>
            <a:endParaRPr lang="zh-TW" altLang="en-US" sz="36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內容版面配置區 2">
            <a:extLst>
              <a:ext uri="{FF2B5EF4-FFF2-40B4-BE49-F238E27FC236}">
                <a16:creationId xmlns:a16="http://schemas.microsoft.com/office/drawing/2014/main" id="{9BCA950C-E9CC-B111-1BB6-69FF5EB472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090" y="2507226"/>
            <a:ext cx="8761823" cy="2606112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zh-CN" altLang="en-US" sz="4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二、用忙碌、睡觉及药物、烟、酒    </a:t>
            </a:r>
            <a:r>
              <a:rPr lang="en-US" altLang="zh-CN" sz="4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CN" altLang="en-US" sz="4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来麻醉痛苦。</a:t>
            </a:r>
            <a:endParaRPr lang="zh-TW" altLang="en-US" sz="40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內容版面配置區 2">
            <a:extLst>
              <a:ext uri="{FF2B5EF4-FFF2-40B4-BE49-F238E27FC236}">
                <a16:creationId xmlns:a16="http://schemas.microsoft.com/office/drawing/2014/main" id="{66C1232B-4AA9-AEE0-2CA1-DE0851D952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3484563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zh-CN" altLang="en-US" sz="4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三、企图迅速解决问题，</a:t>
            </a:r>
            <a:endParaRPr lang="en-US" altLang="zh-CN" sz="40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 typeface="Arial" panose="020B0604020202020204" pitchFamily="34" charset="0"/>
              <a:buNone/>
            </a:pPr>
            <a:r>
              <a:rPr lang="zh-TW" altLang="en-US" sz="4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en-US" altLang="zh-TW" sz="4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CN" altLang="en-US" sz="4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以安抚方式或报复，</a:t>
            </a:r>
            <a:endParaRPr lang="en-US" altLang="zh-TW" sz="40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 typeface="Arial" panose="020B0604020202020204" pitchFamily="34" charset="0"/>
              <a:buNone/>
            </a:pPr>
            <a:r>
              <a:rPr lang="zh-CN" altLang="en-US" sz="4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en-US" altLang="zh-CN" sz="4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CN" altLang="en-US" sz="4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让自己不要再难过。</a:t>
            </a:r>
            <a:endParaRPr lang="zh-TW" altLang="en-US" sz="40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內容版面配置區 2">
            <a:extLst>
              <a:ext uri="{FF2B5EF4-FFF2-40B4-BE49-F238E27FC236}">
                <a16:creationId xmlns:a16="http://schemas.microsoft.com/office/drawing/2014/main" id="{DD9FAABF-C731-E2BF-B1F2-0B82C89CCC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916113"/>
            <a:ext cx="8229600" cy="3744912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zh-CN" altLang="en-US" sz="4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四、想控制康复的时间，对自己说：「我一个月之内就会好起来。」</a:t>
            </a:r>
            <a:endParaRPr lang="zh-TW" altLang="en-US" sz="40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标题 1">
            <a:extLst>
              <a:ext uri="{FF2B5EF4-FFF2-40B4-BE49-F238E27FC236}">
                <a16:creationId xmlns:a16="http://schemas.microsoft.com/office/drawing/2014/main" id="{F2E2DD7F-A637-1557-D3F1-F91026D42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走过忧伤</a:t>
            </a:r>
            <a:br>
              <a:rPr lang="en-US" altLang="zh-CN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CN" altLang="en-US" sz="3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失落得康复的必经过程</a:t>
            </a:r>
          </a:p>
        </p:txBody>
      </p:sp>
      <p:sp>
        <p:nvSpPr>
          <p:cNvPr id="20483" name="内容占位符 2">
            <a:extLst>
              <a:ext uri="{FF2B5EF4-FFF2-40B4-BE49-F238E27FC236}">
                <a16:creationId xmlns:a16="http://schemas.microsoft.com/office/drawing/2014/main" id="{33DECCCF-66C4-FC72-6977-C59F57BFBD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79522"/>
            <a:ext cx="10665542" cy="3583859"/>
          </a:xfrm>
        </p:spPr>
        <p:txBody>
          <a:bodyPr/>
          <a:lstStyle/>
          <a:p>
            <a:r>
              <a:rPr lang="zh-CN" altLang="en-US" sz="3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他们</a:t>
            </a:r>
            <a:r>
              <a:rPr lang="zh-CN" altLang="en-US" sz="36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经过</a:t>
            </a:r>
            <a:r>
              <a:rPr lang="zh-CN" altLang="en-US" sz="3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流泪谷，叫这谷称为泉源之地。</a:t>
            </a:r>
            <a:r>
              <a:rPr lang="zh-CN" altLang="en-US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诗篇</a:t>
            </a:r>
            <a:r>
              <a:rPr lang="en-US" altLang="zh-CN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84:6</a:t>
            </a:r>
          </a:p>
          <a:p>
            <a:r>
              <a:rPr lang="zh-CN" altLang="en-US" sz="3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我虽然</a:t>
            </a:r>
            <a:r>
              <a:rPr lang="zh-CN" altLang="en-US" sz="36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行过</a:t>
            </a:r>
            <a:r>
              <a:rPr lang="zh-CN" altLang="en-US" sz="3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死荫的幽谷，也不怕遭害，因为你与我同在。</a:t>
            </a:r>
            <a:r>
              <a:rPr lang="zh-CN" altLang="en-US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诗篇</a:t>
            </a:r>
            <a:r>
              <a:rPr lang="en-US" altLang="zh-CN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23:4</a:t>
            </a:r>
          </a:p>
          <a:p>
            <a:r>
              <a:rPr lang="zh-CN" altLang="en-US" sz="3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我们</a:t>
            </a:r>
            <a:r>
              <a:rPr lang="zh-CN" altLang="en-US" sz="36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经过</a:t>
            </a:r>
            <a:r>
              <a:rPr lang="zh-CN" altLang="en-US" sz="3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水火，你却使我们到丰富之地。</a:t>
            </a:r>
            <a:r>
              <a:rPr lang="zh-CN" altLang="en-US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诗篇</a:t>
            </a:r>
            <a:r>
              <a:rPr lang="en-US" altLang="zh-CN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66:12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E1DA6AC5-706F-58FB-F9B3-E68DA0C494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55406" y="250723"/>
            <a:ext cx="9534783" cy="860528"/>
          </a:xfrm>
        </p:spPr>
        <p:txBody>
          <a:bodyPr/>
          <a:lstStyle/>
          <a:p>
            <a:pPr algn="l" eaLnBrk="1" hangingPunct="1"/>
            <a:r>
              <a:rPr lang="zh-CN" altLang="en-US" sz="3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失落情绪的处理</a:t>
            </a:r>
            <a:r>
              <a:rPr lang="zh-CN" altLang="en-US" sz="4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CN" sz="4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– </a:t>
            </a:r>
            <a:r>
              <a:rPr lang="zh-CN" altLang="en-US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哭出来，说出来，写出来</a:t>
            </a:r>
            <a:endParaRPr lang="zh-CN" altLang="zh-CN" sz="32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95AD8364-EE35-9AB6-287C-B1D6D08A96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55407" y="1681316"/>
            <a:ext cx="10161638" cy="4484535"/>
          </a:xfrm>
        </p:spPr>
        <p:txBody>
          <a:bodyPr/>
          <a:lstStyle/>
          <a:p>
            <a:pPr eaLnBrk="1" hangingPunct="1"/>
            <a:r>
              <a:rPr lang="zh-CN" altLang="en-US" sz="36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约瑟转身退去</a:t>
            </a:r>
            <a:r>
              <a:rPr lang="zh-CN" altLang="en-US" sz="3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哭</a:t>
            </a:r>
            <a:r>
              <a:rPr lang="zh-CN" altLang="en-US" sz="36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了一场</a:t>
            </a:r>
            <a:r>
              <a:rPr lang="en-US" altLang="zh-CN" sz="36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……</a:t>
            </a:r>
            <a:r>
              <a:rPr lang="zh-CN" altLang="en-US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（创</a:t>
            </a:r>
            <a:r>
              <a:rPr lang="en-US" altLang="zh-CN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42</a:t>
            </a:r>
            <a:r>
              <a:rPr lang="zh-CN" altLang="en-US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CN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24</a:t>
            </a:r>
            <a:r>
              <a:rPr lang="zh-CN" altLang="en-US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</a:p>
          <a:p>
            <a:pPr eaLnBrk="1" hangingPunct="1">
              <a:lnSpc>
                <a:spcPct val="115000"/>
              </a:lnSpc>
            </a:pPr>
            <a:r>
              <a:rPr lang="zh-CN" altLang="en-US" sz="36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约瑟爱弟之情发动，就急忙寻找可哭之地进入自己的屋里，</a:t>
            </a:r>
            <a:r>
              <a:rPr lang="zh-CN" altLang="en-US" sz="3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哭</a:t>
            </a:r>
            <a:r>
              <a:rPr lang="zh-CN" altLang="en-US" sz="36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了一场</a:t>
            </a:r>
            <a:r>
              <a:rPr lang="zh-CN" altLang="en-US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（创</a:t>
            </a:r>
            <a:r>
              <a:rPr lang="en-US" altLang="zh-CN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43</a:t>
            </a:r>
            <a:r>
              <a:rPr lang="zh-CN" altLang="en-US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CN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30</a:t>
            </a:r>
            <a:r>
              <a:rPr lang="zh-CN" altLang="en-US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</a:p>
          <a:p>
            <a:pPr eaLnBrk="1" hangingPunct="1">
              <a:lnSpc>
                <a:spcPct val="125000"/>
              </a:lnSpc>
            </a:pPr>
            <a:r>
              <a:rPr lang="zh-CN" altLang="en-US" sz="36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约瑟和弟兄们相认的时候，并没有一人站在他面前。他就放声</a:t>
            </a:r>
            <a:r>
              <a:rPr lang="zh-CN" altLang="en-US" sz="3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大哭</a:t>
            </a:r>
            <a:r>
              <a:rPr lang="zh-CN" altLang="en-US" sz="36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，埃及人和法老家中的人都听见了。 </a:t>
            </a:r>
            <a:r>
              <a:rPr lang="zh-CN" altLang="en-US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（创</a:t>
            </a:r>
            <a:r>
              <a:rPr lang="en-US" altLang="zh-CN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45</a:t>
            </a:r>
            <a:r>
              <a:rPr lang="zh-CN" altLang="en-US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CN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CN" altLang="en-US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A0B369A6-F2F1-E80D-0426-2646D4B97D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1" y="274639"/>
            <a:ext cx="8075613" cy="490537"/>
          </a:xfrm>
        </p:spPr>
        <p:txBody>
          <a:bodyPr>
            <a:normAutofit fontScale="90000"/>
          </a:bodyPr>
          <a:lstStyle/>
          <a:p>
            <a:pPr eaLnBrk="1" hangingPunct="1"/>
            <a:endParaRPr lang="zh-CN" altLang="zh-CN"/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B4ABAA74-AB5F-25D0-31DF-662BEDF044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68361" y="1386348"/>
            <a:ext cx="9940413" cy="4595353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zh-CN" altLang="en-US" sz="36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约瑟套车往歌珊去，迎接他父亲以色列。及至见了面，就伏在父亲的颈项上，</a:t>
            </a:r>
            <a:r>
              <a:rPr lang="zh-CN" altLang="en-US" sz="3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哭</a:t>
            </a:r>
            <a:r>
              <a:rPr lang="zh-CN" altLang="en-US" sz="36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了许久。 </a:t>
            </a:r>
            <a:r>
              <a:rPr lang="zh-CN" altLang="en-US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（创</a:t>
            </a:r>
            <a:r>
              <a:rPr lang="en-US" altLang="zh-CN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46</a:t>
            </a:r>
            <a:r>
              <a:rPr lang="zh-CN" altLang="en-US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CN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29</a:t>
            </a:r>
            <a:r>
              <a:rPr lang="zh-CN" altLang="en-US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endParaRPr lang="zh-CN" altLang="en-US" sz="3600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125000"/>
              </a:lnSpc>
            </a:pPr>
            <a:r>
              <a:rPr lang="zh-CN" altLang="en-US" sz="36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约瑟伏在他父亲的面上哀</a:t>
            </a:r>
            <a:r>
              <a:rPr lang="zh-CN" altLang="en-US" sz="3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哭</a:t>
            </a:r>
            <a:r>
              <a:rPr lang="zh-CN" altLang="en-US" sz="36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，与他亲嘴。 </a:t>
            </a:r>
            <a:r>
              <a:rPr lang="zh-CN" altLang="en-US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（创</a:t>
            </a:r>
            <a:r>
              <a:rPr lang="en-US" altLang="zh-CN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50</a:t>
            </a:r>
            <a:r>
              <a:rPr lang="zh-CN" altLang="en-US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CN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CN" altLang="en-US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</a:p>
          <a:p>
            <a:pPr eaLnBrk="1" hangingPunct="1">
              <a:lnSpc>
                <a:spcPct val="125000"/>
              </a:lnSpc>
            </a:pPr>
            <a:endParaRPr lang="en-US" altLang="zh-CN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5BD372CA-CC0C-44A9-9DD1-FB260B4BBC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CN" altLang="zh-CN"/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E337A820-DC71-30B5-AEA7-18298A087B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33167" y="2173645"/>
            <a:ext cx="9383713" cy="4319230"/>
          </a:xfrm>
        </p:spPr>
        <p:txBody>
          <a:bodyPr/>
          <a:lstStyle/>
          <a:p>
            <a:pPr eaLnBrk="1" hangingPunct="1">
              <a:lnSpc>
                <a:spcPct val="140000"/>
              </a:lnSpc>
            </a:pPr>
            <a:r>
              <a:rPr lang="zh-CN" altLang="en-US" sz="36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他们到了约旦河外、亚达的禾场，就在那里大大地号啕</a:t>
            </a:r>
            <a:r>
              <a:rPr lang="zh-CN" altLang="en-US" sz="3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痛哭</a:t>
            </a:r>
            <a:r>
              <a:rPr lang="zh-CN" altLang="en-US" sz="36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。约瑟为他父亲</a:t>
            </a:r>
            <a:r>
              <a:rPr lang="zh-CN" altLang="en-US" sz="3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哀哭</a:t>
            </a:r>
            <a:r>
              <a:rPr lang="zh-CN" altLang="en-US" sz="36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了七天。 </a:t>
            </a:r>
            <a:r>
              <a:rPr lang="zh-CN" altLang="en-US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（创</a:t>
            </a:r>
            <a:r>
              <a:rPr lang="en-US" altLang="zh-CN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50</a:t>
            </a:r>
            <a:r>
              <a:rPr lang="zh-CN" altLang="en-US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CN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</a:t>
            </a:r>
            <a:r>
              <a:rPr lang="zh-CN" altLang="en-US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</a:p>
          <a:p>
            <a:pPr eaLnBrk="1" hangingPunct="1">
              <a:lnSpc>
                <a:spcPct val="140000"/>
              </a:lnSpc>
            </a:pPr>
            <a:endParaRPr lang="en-US" altLang="zh-CN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7188B2E9-B310-AB75-C647-21443BC67B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CN" altLang="zh-CN"/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F04BC961-2977-6B8F-04A9-2FB9FB884F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40000"/>
              </a:lnSpc>
            </a:pPr>
            <a:r>
              <a:rPr lang="zh-CN" altLang="en-US" sz="36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你们要对约瑟这样说：从前你哥哥们恶待你，求你饶恕他们的过犯和罪恶。如今求你饶恕你父亲　神之仆人的过犯。他们对约瑟说这话，约瑟就</a:t>
            </a:r>
            <a:r>
              <a:rPr lang="zh-CN" altLang="en-US" sz="3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哭</a:t>
            </a:r>
            <a:r>
              <a:rPr lang="zh-CN" altLang="en-US" sz="36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了。</a:t>
            </a:r>
            <a:r>
              <a:rPr lang="zh-CN" altLang="en-US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（创</a:t>
            </a:r>
            <a:r>
              <a:rPr lang="en-US" altLang="zh-CN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50</a:t>
            </a:r>
            <a:r>
              <a:rPr lang="zh-CN" altLang="en-US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CN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17</a:t>
            </a:r>
            <a:r>
              <a:rPr lang="zh-CN" altLang="en-US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27A63C81-8E13-B33B-0341-F536F5F490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1" y="274638"/>
            <a:ext cx="8240713" cy="633412"/>
          </a:xfrm>
        </p:spPr>
        <p:txBody>
          <a:bodyPr>
            <a:normAutofit fontScale="90000"/>
          </a:bodyPr>
          <a:lstStyle/>
          <a:p>
            <a:pPr eaLnBrk="1" hangingPunct="1"/>
            <a:endParaRPr lang="zh-CN" altLang="zh-CN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C50EC621-BC49-608F-445C-D2CDA9399B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81782" y="1165122"/>
            <a:ext cx="11375922" cy="5117691"/>
          </a:xfrm>
        </p:spPr>
        <p:txBody>
          <a:bodyPr>
            <a:noAutofit/>
          </a:bodyPr>
          <a:lstStyle/>
          <a:p>
            <a:pPr eaLnBrk="1" hangingPunct="1">
              <a:lnSpc>
                <a:spcPct val="120000"/>
              </a:lnSpc>
            </a:pPr>
            <a:r>
              <a:rPr lang="zh-CN" altLang="en-US" sz="4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我几次流离，你都记数。求你把我</a:t>
            </a:r>
            <a:r>
              <a:rPr lang="zh-CN" altLang="en-US" sz="4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眼泪</a:t>
            </a:r>
            <a:r>
              <a:rPr lang="zh-CN" altLang="en-US" sz="4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装在你的皮袋里，这不都记在你册子上吗？</a:t>
            </a:r>
            <a:r>
              <a:rPr lang="zh-CN" altLang="en-US" sz="3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（诗</a:t>
            </a:r>
            <a:r>
              <a:rPr lang="en-US" altLang="zh-CN" sz="3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56</a:t>
            </a:r>
            <a:r>
              <a:rPr lang="zh-CN" altLang="en-US" sz="3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CN" sz="3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r>
              <a:rPr lang="zh-CN" altLang="en-US" sz="3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</a:p>
          <a:p>
            <a:pPr eaLnBrk="1" hangingPunct="1"/>
            <a:endParaRPr lang="zh-CN" altLang="en-US" sz="4000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120000"/>
              </a:lnSpc>
            </a:pPr>
            <a:r>
              <a:rPr lang="zh-CN" altLang="en-US" sz="4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大卫就撕裂衣服，跟随他的人也是如此。 而且悲哀，</a:t>
            </a:r>
            <a:r>
              <a:rPr lang="zh-CN" altLang="en-US" sz="4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哭号</a:t>
            </a:r>
            <a:r>
              <a:rPr lang="zh-CN" altLang="en-US" sz="4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禁食到晚上，是因扫罗和他儿子约拿单，并耶和华的民以色列家的人倒在刀下。</a:t>
            </a:r>
            <a:r>
              <a:rPr lang="zh-CN" altLang="en-US" sz="3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（撒下</a:t>
            </a:r>
            <a:r>
              <a:rPr lang="en-US" altLang="zh-CN" sz="3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CN" altLang="en-US" sz="3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CN" sz="3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11-12</a:t>
            </a:r>
            <a:r>
              <a:rPr lang="zh-CN" altLang="en-US" sz="3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標題 1">
            <a:extLst>
              <a:ext uri="{FF2B5EF4-FFF2-40B4-BE49-F238E27FC236}">
                <a16:creationId xmlns:a16="http://schemas.microsoft.com/office/drawing/2014/main" id="{A2F6C691-3C52-54BC-11A8-9C14DD4ED8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663678"/>
            <a:ext cx="10441858" cy="5899354"/>
          </a:xfrm>
        </p:spPr>
        <p:txBody>
          <a:bodyPr>
            <a:normAutofit/>
          </a:bodyPr>
          <a:lstStyle/>
          <a:p>
            <a:pPr eaLnBrk="1" hangingPunct="1"/>
            <a:r>
              <a:rPr lang="zh-TW" altLang="en-US" sz="53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人生或侍奉之路都是一個旅程</a:t>
            </a:r>
            <a:br>
              <a:rPr lang="en-US" altLang="zh-TW" sz="53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53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有高山與低谷的</a:t>
            </a:r>
            <a:br>
              <a:rPr lang="en-US" altLang="zh-TW" sz="53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br>
              <a:rPr lang="en-US" altLang="zh-TW" sz="53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49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你們要過去得為業的那地 </a:t>
            </a:r>
            <a:r>
              <a:rPr lang="en-US" altLang="zh-TW" sz="49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49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流奶與蜜之地</a:t>
            </a:r>
            <a:r>
              <a:rPr lang="en-US" altLang="zh-TW" sz="49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 </a:t>
            </a:r>
            <a:r>
              <a:rPr lang="zh-TW" altLang="en-US" sz="49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乃是有山有谷</a:t>
            </a:r>
            <a:r>
              <a:rPr lang="en-US" altLang="zh-TW" sz="49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, </a:t>
            </a:r>
            <a:r>
              <a:rPr lang="zh-TW" altLang="en-US" sz="49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雨水滋潤之地 </a:t>
            </a:r>
            <a:r>
              <a:rPr lang="en-US" altLang="zh-TW" sz="49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49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需要雨水滋潤之地</a:t>
            </a:r>
            <a:r>
              <a:rPr lang="en-US" altLang="zh-TW" sz="49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)…… </a:t>
            </a:r>
            <a:r>
              <a:rPr lang="zh-TW" altLang="en-US" sz="49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是耶和華所眷顧的</a:t>
            </a:r>
            <a:r>
              <a:rPr lang="en-US" altLang="zh-TW" sz="49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…….</a:t>
            </a:r>
            <a:r>
              <a:rPr lang="zh-TW" altLang="en-US" sz="49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br>
              <a:rPr lang="en-US" altLang="zh-TW" sz="49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3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（申</a:t>
            </a:r>
            <a:r>
              <a:rPr lang="en-US" altLang="zh-TW" sz="3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11:11-12</a:t>
            </a:r>
            <a:r>
              <a:rPr lang="zh-TW" altLang="en-US" sz="3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E6A7FA54-7828-11AB-CDEE-4EF5E80904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6917" y="274639"/>
            <a:ext cx="9289898" cy="706437"/>
          </a:xfrm>
        </p:spPr>
        <p:txBody>
          <a:bodyPr/>
          <a:lstStyle/>
          <a:p>
            <a:pPr eaLnBrk="1" hangingPunct="1"/>
            <a:r>
              <a:rPr lang="zh-CN" altLang="en-US" sz="4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来到主前，接受医治</a:t>
            </a:r>
            <a:endParaRPr lang="zh-CN" altLang="zh-CN" sz="40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2EDBAFC7-1FA2-430D-C99D-8D1A77BD78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6917" y="1504335"/>
            <a:ext cx="10545096" cy="4621828"/>
          </a:xfrm>
        </p:spPr>
        <p:txBody>
          <a:bodyPr>
            <a:noAutofit/>
          </a:bodyPr>
          <a:lstStyle/>
          <a:p>
            <a:pPr eaLnBrk="1" hangingPunct="1">
              <a:lnSpc>
                <a:spcPct val="130000"/>
              </a:lnSpc>
            </a:pPr>
            <a:r>
              <a:rPr lang="zh-CN" altLang="en-US" sz="36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主被藐视，被人厌弃，多受痛苦，常经忧患。他被藐视，好像被人掩面不看的一样我们也不尊重他。他诚然担当我们的忧患背负我们的痛苦</a:t>
            </a:r>
            <a:r>
              <a:rPr lang="en-US" altLang="zh-CN" sz="36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……</a:t>
            </a:r>
            <a:r>
              <a:rPr lang="zh-CN" altLang="en-US" sz="36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他为我们的过犯受害为我们的罪孽压伤。因他受的刑罚，我们得平安；因他受的鞭伤，我们得医治。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en-US" altLang="zh-CN" sz="36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CN" altLang="en-US" sz="36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（赛</a:t>
            </a:r>
            <a:r>
              <a:rPr lang="en-US" altLang="zh-CN" sz="36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53</a:t>
            </a:r>
            <a:r>
              <a:rPr lang="zh-CN" altLang="en-US" sz="36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CN" sz="36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3-5</a:t>
            </a:r>
            <a:r>
              <a:rPr lang="zh-CN" altLang="en-US" sz="36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6E970681-A2D4-2C65-FC3A-F9A700C4CF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73394" y="274638"/>
            <a:ext cx="9154856" cy="633412"/>
          </a:xfrm>
        </p:spPr>
        <p:txBody>
          <a:bodyPr>
            <a:noAutofit/>
          </a:bodyPr>
          <a:lstStyle/>
          <a:p>
            <a:pPr eaLnBrk="1" hangingPunct="1"/>
            <a:r>
              <a:rPr lang="zh-CN" altLang="en-US" sz="4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默想主话</a:t>
            </a:r>
            <a:endParaRPr lang="zh-CN" altLang="zh-CN" sz="40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D41DD338-28F6-2ED5-8744-AD851FD496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3394" y="1386348"/>
            <a:ext cx="10264877" cy="4336591"/>
          </a:xfrm>
        </p:spPr>
        <p:txBody>
          <a:bodyPr>
            <a:normAutofit/>
          </a:bodyPr>
          <a:lstStyle/>
          <a:p>
            <a:pPr eaLnBrk="1" hangingPunct="1">
              <a:lnSpc>
                <a:spcPct val="130000"/>
              </a:lnSpc>
            </a:pPr>
            <a:r>
              <a:rPr lang="zh-CN" altLang="en-US" sz="36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那时，以撒住在南地，刚从庇耳拉海莱回来，天将晚，以撒出来在田间默想，举目一看，见来了些骆驼。利百加举目看见以撒，就急忙下了骆驼</a:t>
            </a:r>
            <a:r>
              <a:rPr lang="en-US" altLang="zh-CN" sz="36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……</a:t>
            </a:r>
            <a:r>
              <a:rPr lang="zh-CN" altLang="en-US" sz="36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以撒便领利百加进了他母亲撒拉的帐棚，娶了她为妻，并且爱她。以撒自从他母亲不在了，这才得了安慰。</a:t>
            </a:r>
            <a:r>
              <a:rPr lang="zh-CN" altLang="en-US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（创</a:t>
            </a:r>
            <a:r>
              <a:rPr lang="en-US" altLang="zh-CN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24</a:t>
            </a:r>
            <a:r>
              <a:rPr lang="zh-CN" altLang="en-US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CN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26-27</a:t>
            </a:r>
            <a:r>
              <a:rPr lang="zh-CN" altLang="en-US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接连接符 4">
            <a:extLst>
              <a:ext uri="{FF2B5EF4-FFF2-40B4-BE49-F238E27FC236}">
                <a16:creationId xmlns:a16="http://schemas.microsoft.com/office/drawing/2014/main" id="{B0F2741B-5CCF-047F-C06C-EF03E8E7B482}"/>
              </a:ext>
            </a:extLst>
          </p:cNvPr>
          <p:cNvCxnSpPr/>
          <p:nvPr/>
        </p:nvCxnSpPr>
        <p:spPr>
          <a:xfrm>
            <a:off x="2424113" y="1700213"/>
            <a:ext cx="1727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id="{2C6EBAA9-B73C-FBCA-8528-97E11C2AD2E5}"/>
              </a:ext>
            </a:extLst>
          </p:cNvPr>
          <p:cNvCxnSpPr/>
          <p:nvPr/>
        </p:nvCxnSpPr>
        <p:spPr>
          <a:xfrm>
            <a:off x="7921625" y="1700213"/>
            <a:ext cx="17287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01170978-29B7-A64A-5D55-9C74C6001539}"/>
              </a:ext>
            </a:extLst>
          </p:cNvPr>
          <p:cNvCxnSpPr/>
          <p:nvPr/>
        </p:nvCxnSpPr>
        <p:spPr>
          <a:xfrm>
            <a:off x="5189539" y="5516563"/>
            <a:ext cx="19145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>
            <a:extLst>
              <a:ext uri="{FF2B5EF4-FFF2-40B4-BE49-F238E27FC236}">
                <a16:creationId xmlns:a16="http://schemas.microsoft.com/office/drawing/2014/main" id="{AF06AAD8-3105-CF1C-A6A1-4120B85155EC}"/>
              </a:ext>
            </a:extLst>
          </p:cNvPr>
          <p:cNvCxnSpPr/>
          <p:nvPr/>
        </p:nvCxnSpPr>
        <p:spPr>
          <a:xfrm>
            <a:off x="4151314" y="1708150"/>
            <a:ext cx="1038225" cy="38163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>
            <a:extLst>
              <a:ext uri="{FF2B5EF4-FFF2-40B4-BE49-F238E27FC236}">
                <a16:creationId xmlns:a16="http://schemas.microsoft.com/office/drawing/2014/main" id="{996FCDB8-AC0D-542E-F6A3-EAC2116F34AA}"/>
              </a:ext>
            </a:extLst>
          </p:cNvPr>
          <p:cNvCxnSpPr/>
          <p:nvPr/>
        </p:nvCxnSpPr>
        <p:spPr>
          <a:xfrm flipH="1">
            <a:off x="7104063" y="1700213"/>
            <a:ext cx="817562" cy="38163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79" name="TextBox 16">
            <a:extLst>
              <a:ext uri="{FF2B5EF4-FFF2-40B4-BE49-F238E27FC236}">
                <a16:creationId xmlns:a16="http://schemas.microsoft.com/office/drawing/2014/main" id="{3381FC66-17CB-D671-2AB1-7A7F2C9898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5550" y="1331913"/>
            <a:ext cx="17287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en-US" sz="2400">
                <a:latin typeface="楷体" panose="02010609060101010101" pitchFamily="49" charset="-122"/>
                <a:ea typeface="楷体" panose="02010609060101010101" pitchFamily="49" charset="-122"/>
              </a:rPr>
              <a:t>失落的伤害</a:t>
            </a:r>
          </a:p>
        </p:txBody>
      </p:sp>
      <p:cxnSp>
        <p:nvCxnSpPr>
          <p:cNvPr id="19" name="直接箭头连接符 18">
            <a:extLst>
              <a:ext uri="{FF2B5EF4-FFF2-40B4-BE49-F238E27FC236}">
                <a16:creationId xmlns:a16="http://schemas.microsoft.com/office/drawing/2014/main" id="{5D9325EC-6A08-BD01-5020-57D4D36EB472}"/>
              </a:ext>
            </a:extLst>
          </p:cNvPr>
          <p:cNvCxnSpPr/>
          <p:nvPr/>
        </p:nvCxnSpPr>
        <p:spPr>
          <a:xfrm>
            <a:off x="2424113" y="1700213"/>
            <a:ext cx="863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箭头连接符 21">
            <a:extLst>
              <a:ext uri="{FF2B5EF4-FFF2-40B4-BE49-F238E27FC236}">
                <a16:creationId xmlns:a16="http://schemas.microsoft.com/office/drawing/2014/main" id="{15FF0BA8-FDDE-E3E4-893A-8C76FEF77FAD}"/>
              </a:ext>
            </a:extLst>
          </p:cNvPr>
          <p:cNvCxnSpPr/>
          <p:nvPr/>
        </p:nvCxnSpPr>
        <p:spPr>
          <a:xfrm>
            <a:off x="7921625" y="1700213"/>
            <a:ext cx="863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箭头连接符 22">
            <a:extLst>
              <a:ext uri="{FF2B5EF4-FFF2-40B4-BE49-F238E27FC236}">
                <a16:creationId xmlns:a16="http://schemas.microsoft.com/office/drawing/2014/main" id="{38F61A64-06A7-6C7A-0EA2-877B2EFEDFD7}"/>
              </a:ext>
            </a:extLst>
          </p:cNvPr>
          <p:cNvCxnSpPr/>
          <p:nvPr/>
        </p:nvCxnSpPr>
        <p:spPr>
          <a:xfrm>
            <a:off x="5283200" y="5524500"/>
            <a:ext cx="863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83" name="TextBox 23">
            <a:extLst>
              <a:ext uri="{FF2B5EF4-FFF2-40B4-BE49-F238E27FC236}">
                <a16:creationId xmlns:a16="http://schemas.microsoft.com/office/drawing/2014/main" id="{9D56FB6B-DE51-73A8-441B-D89BE3DC5D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93063" y="1331913"/>
            <a:ext cx="1727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en-US" sz="2400">
                <a:latin typeface="楷体" panose="02010609060101010101" pitchFamily="49" charset="-122"/>
                <a:ea typeface="楷体" panose="02010609060101010101" pitchFamily="49" charset="-122"/>
              </a:rPr>
              <a:t>失落的调适</a:t>
            </a:r>
          </a:p>
        </p:txBody>
      </p:sp>
      <p:sp>
        <p:nvSpPr>
          <p:cNvPr id="28684" name="TextBox 24">
            <a:extLst>
              <a:ext uri="{FF2B5EF4-FFF2-40B4-BE49-F238E27FC236}">
                <a16:creationId xmlns:a16="http://schemas.microsoft.com/office/drawing/2014/main" id="{C5F4AC55-E4B5-D134-13D2-E8A6D637BF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7851" y="241301"/>
            <a:ext cx="42275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en-US" sz="280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从失落中康复的过程表</a:t>
            </a:r>
          </a:p>
        </p:txBody>
      </p:sp>
      <p:sp>
        <p:nvSpPr>
          <p:cNvPr id="28685" name="TextBox 25">
            <a:extLst>
              <a:ext uri="{FF2B5EF4-FFF2-40B4-BE49-F238E27FC236}">
                <a16:creationId xmlns:a16="http://schemas.microsoft.com/office/drawing/2014/main" id="{FF1B3A71-1FF1-6F04-BB8F-7FFE0EB6C1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1951" y="1817688"/>
            <a:ext cx="10525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en-US" sz="2000">
                <a:latin typeface="楷体" panose="02010609060101010101" pitchFamily="49" charset="-122"/>
                <a:ea typeface="楷体" panose="02010609060101010101" pitchFamily="49" charset="-122"/>
              </a:rPr>
              <a:t>震  惊</a:t>
            </a:r>
          </a:p>
        </p:txBody>
      </p:sp>
      <p:sp>
        <p:nvSpPr>
          <p:cNvPr id="28" name="五角星 27">
            <a:extLst>
              <a:ext uri="{FF2B5EF4-FFF2-40B4-BE49-F238E27FC236}">
                <a16:creationId xmlns:a16="http://schemas.microsoft.com/office/drawing/2014/main" id="{ADEC2E3C-E037-3EDE-C3ED-4FADBE0F3468}"/>
              </a:ext>
            </a:extLst>
          </p:cNvPr>
          <p:cNvSpPr/>
          <p:nvPr/>
        </p:nvSpPr>
        <p:spPr>
          <a:xfrm>
            <a:off x="4098926" y="1973264"/>
            <a:ext cx="142875" cy="142875"/>
          </a:xfrm>
          <a:prstGeom prst="star5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29" name="五角星 28">
            <a:extLst>
              <a:ext uri="{FF2B5EF4-FFF2-40B4-BE49-F238E27FC236}">
                <a16:creationId xmlns:a16="http://schemas.microsoft.com/office/drawing/2014/main" id="{2614B278-2213-EC63-2E2A-850087D6854D}"/>
              </a:ext>
            </a:extLst>
          </p:cNvPr>
          <p:cNvSpPr/>
          <p:nvPr/>
        </p:nvSpPr>
        <p:spPr>
          <a:xfrm>
            <a:off x="4195764" y="2286001"/>
            <a:ext cx="142875" cy="144463"/>
          </a:xfrm>
          <a:prstGeom prst="star5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30" name="五角星 29">
            <a:extLst>
              <a:ext uri="{FF2B5EF4-FFF2-40B4-BE49-F238E27FC236}">
                <a16:creationId xmlns:a16="http://schemas.microsoft.com/office/drawing/2014/main" id="{A13B3AF4-9F6C-3495-43A0-E1A1A0DDD599}"/>
              </a:ext>
            </a:extLst>
          </p:cNvPr>
          <p:cNvSpPr/>
          <p:nvPr/>
        </p:nvSpPr>
        <p:spPr>
          <a:xfrm>
            <a:off x="4278313" y="2641601"/>
            <a:ext cx="144462" cy="144463"/>
          </a:xfrm>
          <a:prstGeom prst="star5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31" name="五角星 30">
            <a:extLst>
              <a:ext uri="{FF2B5EF4-FFF2-40B4-BE49-F238E27FC236}">
                <a16:creationId xmlns:a16="http://schemas.microsoft.com/office/drawing/2014/main" id="{0BCD641A-146E-4659-8EC6-780B7D077979}"/>
              </a:ext>
            </a:extLst>
          </p:cNvPr>
          <p:cNvSpPr/>
          <p:nvPr/>
        </p:nvSpPr>
        <p:spPr>
          <a:xfrm>
            <a:off x="4395788" y="3057526"/>
            <a:ext cx="144462" cy="144463"/>
          </a:xfrm>
          <a:prstGeom prst="star5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32" name="五角星 31">
            <a:extLst>
              <a:ext uri="{FF2B5EF4-FFF2-40B4-BE49-F238E27FC236}">
                <a16:creationId xmlns:a16="http://schemas.microsoft.com/office/drawing/2014/main" id="{A9688B84-16B6-D287-F582-49FDC4F314D3}"/>
              </a:ext>
            </a:extLst>
          </p:cNvPr>
          <p:cNvSpPr/>
          <p:nvPr/>
        </p:nvSpPr>
        <p:spPr>
          <a:xfrm>
            <a:off x="4481514" y="3392488"/>
            <a:ext cx="142875" cy="144462"/>
          </a:xfrm>
          <a:prstGeom prst="star5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33" name="五角星 32">
            <a:extLst>
              <a:ext uri="{FF2B5EF4-FFF2-40B4-BE49-F238E27FC236}">
                <a16:creationId xmlns:a16="http://schemas.microsoft.com/office/drawing/2014/main" id="{08033498-DBAE-6D4D-265E-70550BBD6B46}"/>
              </a:ext>
            </a:extLst>
          </p:cNvPr>
          <p:cNvSpPr/>
          <p:nvPr/>
        </p:nvSpPr>
        <p:spPr>
          <a:xfrm>
            <a:off x="4578351" y="3795714"/>
            <a:ext cx="144463" cy="142875"/>
          </a:xfrm>
          <a:prstGeom prst="star5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34" name="五角星 33">
            <a:extLst>
              <a:ext uri="{FF2B5EF4-FFF2-40B4-BE49-F238E27FC236}">
                <a16:creationId xmlns:a16="http://schemas.microsoft.com/office/drawing/2014/main" id="{AEAF5DD0-30FC-19DB-52DE-36CD819575B7}"/>
              </a:ext>
            </a:extLst>
          </p:cNvPr>
          <p:cNvSpPr/>
          <p:nvPr/>
        </p:nvSpPr>
        <p:spPr>
          <a:xfrm>
            <a:off x="4687889" y="4221163"/>
            <a:ext cx="142875" cy="144462"/>
          </a:xfrm>
          <a:prstGeom prst="star5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35" name="五角星 34">
            <a:extLst>
              <a:ext uri="{FF2B5EF4-FFF2-40B4-BE49-F238E27FC236}">
                <a16:creationId xmlns:a16="http://schemas.microsoft.com/office/drawing/2014/main" id="{DCADDF80-6610-35FD-ED5A-7EF33FF243F3}"/>
              </a:ext>
            </a:extLst>
          </p:cNvPr>
          <p:cNvSpPr/>
          <p:nvPr/>
        </p:nvSpPr>
        <p:spPr>
          <a:xfrm>
            <a:off x="4824413" y="4649788"/>
            <a:ext cx="144462" cy="144462"/>
          </a:xfrm>
          <a:prstGeom prst="star5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36" name="五角星 35">
            <a:extLst>
              <a:ext uri="{FF2B5EF4-FFF2-40B4-BE49-F238E27FC236}">
                <a16:creationId xmlns:a16="http://schemas.microsoft.com/office/drawing/2014/main" id="{1B123FEE-028E-B004-F5F6-F21B10795AED}"/>
              </a:ext>
            </a:extLst>
          </p:cNvPr>
          <p:cNvSpPr/>
          <p:nvPr/>
        </p:nvSpPr>
        <p:spPr>
          <a:xfrm>
            <a:off x="4945063" y="5084763"/>
            <a:ext cx="144462" cy="144462"/>
          </a:xfrm>
          <a:prstGeom prst="star5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37" name="五角星 36">
            <a:extLst>
              <a:ext uri="{FF2B5EF4-FFF2-40B4-BE49-F238E27FC236}">
                <a16:creationId xmlns:a16="http://schemas.microsoft.com/office/drawing/2014/main" id="{62CBD417-1531-C740-FD90-108D4086C5DD}"/>
              </a:ext>
            </a:extLst>
          </p:cNvPr>
          <p:cNvSpPr/>
          <p:nvPr/>
        </p:nvSpPr>
        <p:spPr>
          <a:xfrm>
            <a:off x="7286626" y="4794251"/>
            <a:ext cx="144463" cy="142875"/>
          </a:xfrm>
          <a:prstGeom prst="star5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38" name="五角星 37">
            <a:extLst>
              <a:ext uri="{FF2B5EF4-FFF2-40B4-BE49-F238E27FC236}">
                <a16:creationId xmlns:a16="http://schemas.microsoft.com/office/drawing/2014/main" id="{7900F3C7-56C6-88D9-111D-818F3A0D620E}"/>
              </a:ext>
            </a:extLst>
          </p:cNvPr>
          <p:cNvSpPr/>
          <p:nvPr/>
        </p:nvSpPr>
        <p:spPr>
          <a:xfrm>
            <a:off x="7351713" y="4365626"/>
            <a:ext cx="144462" cy="142875"/>
          </a:xfrm>
          <a:prstGeom prst="star5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39" name="五角星 38">
            <a:extLst>
              <a:ext uri="{FF2B5EF4-FFF2-40B4-BE49-F238E27FC236}">
                <a16:creationId xmlns:a16="http://schemas.microsoft.com/office/drawing/2014/main" id="{4DC04884-9664-9575-C5C7-AF92B10C5099}"/>
              </a:ext>
            </a:extLst>
          </p:cNvPr>
          <p:cNvSpPr/>
          <p:nvPr/>
        </p:nvSpPr>
        <p:spPr>
          <a:xfrm>
            <a:off x="7440613" y="3938588"/>
            <a:ext cx="144462" cy="144462"/>
          </a:xfrm>
          <a:prstGeom prst="star5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40" name="五角星 39">
            <a:extLst>
              <a:ext uri="{FF2B5EF4-FFF2-40B4-BE49-F238E27FC236}">
                <a16:creationId xmlns:a16="http://schemas.microsoft.com/office/drawing/2014/main" id="{1A5366A0-D863-88D5-EC65-8F993A510BA6}"/>
              </a:ext>
            </a:extLst>
          </p:cNvPr>
          <p:cNvSpPr/>
          <p:nvPr/>
        </p:nvSpPr>
        <p:spPr>
          <a:xfrm>
            <a:off x="7542213" y="3497263"/>
            <a:ext cx="144462" cy="144462"/>
          </a:xfrm>
          <a:prstGeom prst="star5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41" name="五角星 40">
            <a:extLst>
              <a:ext uri="{FF2B5EF4-FFF2-40B4-BE49-F238E27FC236}">
                <a16:creationId xmlns:a16="http://schemas.microsoft.com/office/drawing/2014/main" id="{1B94466B-05C0-71FE-AFF7-A20F74CEE222}"/>
              </a:ext>
            </a:extLst>
          </p:cNvPr>
          <p:cNvSpPr/>
          <p:nvPr/>
        </p:nvSpPr>
        <p:spPr>
          <a:xfrm>
            <a:off x="7615239" y="3130551"/>
            <a:ext cx="142875" cy="144463"/>
          </a:xfrm>
          <a:prstGeom prst="star5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42" name="五角星 41">
            <a:extLst>
              <a:ext uri="{FF2B5EF4-FFF2-40B4-BE49-F238E27FC236}">
                <a16:creationId xmlns:a16="http://schemas.microsoft.com/office/drawing/2014/main" id="{D3174CCB-6C2A-A963-EEF1-651568198D76}"/>
              </a:ext>
            </a:extLst>
          </p:cNvPr>
          <p:cNvSpPr/>
          <p:nvPr/>
        </p:nvSpPr>
        <p:spPr>
          <a:xfrm>
            <a:off x="7696201" y="2786064"/>
            <a:ext cx="142875" cy="142875"/>
          </a:xfrm>
          <a:prstGeom prst="star5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43" name="五角星 42">
            <a:extLst>
              <a:ext uri="{FF2B5EF4-FFF2-40B4-BE49-F238E27FC236}">
                <a16:creationId xmlns:a16="http://schemas.microsoft.com/office/drawing/2014/main" id="{C3E85E30-BC4D-A031-02CB-DA5FBA4A7B20}"/>
              </a:ext>
            </a:extLst>
          </p:cNvPr>
          <p:cNvSpPr/>
          <p:nvPr/>
        </p:nvSpPr>
        <p:spPr>
          <a:xfrm>
            <a:off x="7758113" y="2359026"/>
            <a:ext cx="144462" cy="142875"/>
          </a:xfrm>
          <a:prstGeom prst="star5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44" name="五角星 43">
            <a:extLst>
              <a:ext uri="{FF2B5EF4-FFF2-40B4-BE49-F238E27FC236}">
                <a16:creationId xmlns:a16="http://schemas.microsoft.com/office/drawing/2014/main" id="{0AE56533-CD6E-3DC0-07D4-34DB8D93347D}"/>
              </a:ext>
            </a:extLst>
          </p:cNvPr>
          <p:cNvSpPr/>
          <p:nvPr/>
        </p:nvSpPr>
        <p:spPr>
          <a:xfrm>
            <a:off x="7850189" y="1973264"/>
            <a:ext cx="142875" cy="142875"/>
          </a:xfrm>
          <a:prstGeom prst="star5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45" name="五角星 44">
            <a:extLst>
              <a:ext uri="{FF2B5EF4-FFF2-40B4-BE49-F238E27FC236}">
                <a16:creationId xmlns:a16="http://schemas.microsoft.com/office/drawing/2014/main" id="{2CA6E855-7386-BD1A-7772-EEC4F4F4C27B}"/>
              </a:ext>
            </a:extLst>
          </p:cNvPr>
          <p:cNvSpPr/>
          <p:nvPr/>
        </p:nvSpPr>
        <p:spPr>
          <a:xfrm>
            <a:off x="6075364" y="5572126"/>
            <a:ext cx="142875" cy="142875"/>
          </a:xfrm>
          <a:prstGeom prst="star5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28704" name="TextBox 45">
            <a:extLst>
              <a:ext uri="{FF2B5EF4-FFF2-40B4-BE49-F238E27FC236}">
                <a16:creationId xmlns:a16="http://schemas.microsoft.com/office/drawing/2014/main" id="{1D92B75A-5049-B097-9E05-65C337C788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1800" y="5643563"/>
            <a:ext cx="1270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zh-CN" altLang="en-US" sz="2400">
                <a:latin typeface="楷体" panose="02010609060101010101" pitchFamily="49" charset="-122"/>
                <a:ea typeface="楷体" panose="02010609060101010101" pitchFamily="49" charset="-122"/>
              </a:rPr>
              <a:t>孤 单</a:t>
            </a:r>
          </a:p>
        </p:txBody>
      </p:sp>
      <p:sp>
        <p:nvSpPr>
          <p:cNvPr id="28705" name="TextBox 46">
            <a:extLst>
              <a:ext uri="{FF2B5EF4-FFF2-40B4-BE49-F238E27FC236}">
                <a16:creationId xmlns:a16="http://schemas.microsoft.com/office/drawing/2014/main" id="{30BF2469-C493-F003-230F-5FE96C58CB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4724400"/>
            <a:ext cx="10683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en-US" sz="2000">
                <a:latin typeface="楷体" panose="02010609060101010101" pitchFamily="49" charset="-122"/>
                <a:ea typeface="楷体" panose="02010609060101010101" pitchFamily="49" charset="-122"/>
              </a:rPr>
              <a:t>消  沉</a:t>
            </a:r>
          </a:p>
        </p:txBody>
      </p:sp>
      <p:sp>
        <p:nvSpPr>
          <p:cNvPr id="28706" name="TextBox 47">
            <a:extLst>
              <a:ext uri="{FF2B5EF4-FFF2-40B4-BE49-F238E27FC236}">
                <a16:creationId xmlns:a16="http://schemas.microsoft.com/office/drawing/2014/main" id="{72F719D4-2E73-46FC-C0DF-DC07D2F2C9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1" y="4267200"/>
            <a:ext cx="20304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en-US" sz="2000">
                <a:latin typeface="楷体" panose="02010609060101010101" pitchFamily="49" charset="-122"/>
                <a:ea typeface="楷体" panose="02010609060101010101" pitchFamily="49" charset="-122"/>
              </a:rPr>
              <a:t>重新进入的难处</a:t>
            </a:r>
          </a:p>
        </p:txBody>
      </p:sp>
      <p:sp>
        <p:nvSpPr>
          <p:cNvPr id="28707" name="TextBox 48">
            <a:extLst>
              <a:ext uri="{FF2B5EF4-FFF2-40B4-BE49-F238E27FC236}">
                <a16:creationId xmlns:a16="http://schemas.microsoft.com/office/drawing/2014/main" id="{FE7E56ED-D5E3-18CC-15B6-3F575A3BFF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2388" y="5029200"/>
            <a:ext cx="10144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en-US" sz="2000">
                <a:latin typeface="楷体" panose="02010609060101010101" pitchFamily="49" charset="-122"/>
                <a:ea typeface="楷体" panose="02010609060101010101" pitchFamily="49" charset="-122"/>
              </a:rPr>
              <a:t>慌  乱</a:t>
            </a:r>
          </a:p>
        </p:txBody>
      </p:sp>
      <p:sp>
        <p:nvSpPr>
          <p:cNvPr id="28708" name="TextBox 49">
            <a:extLst>
              <a:ext uri="{FF2B5EF4-FFF2-40B4-BE49-F238E27FC236}">
                <a16:creationId xmlns:a16="http://schemas.microsoft.com/office/drawing/2014/main" id="{4FBFED34-1617-63A9-6CDD-66BCCF2092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4400" y="4572000"/>
            <a:ext cx="1346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en-US" sz="2000">
                <a:latin typeface="楷体" panose="02010609060101010101" pitchFamily="49" charset="-122"/>
                <a:ea typeface="楷体" panose="02010609060101010101" pitchFamily="49" charset="-122"/>
              </a:rPr>
              <a:t>不知所措</a:t>
            </a:r>
          </a:p>
        </p:txBody>
      </p:sp>
      <p:sp>
        <p:nvSpPr>
          <p:cNvPr id="28709" name="TextBox 50">
            <a:extLst>
              <a:ext uri="{FF2B5EF4-FFF2-40B4-BE49-F238E27FC236}">
                <a16:creationId xmlns:a16="http://schemas.microsoft.com/office/drawing/2014/main" id="{F88DCD16-641B-CB0F-17F1-C6593BD04C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6938" y="4114800"/>
            <a:ext cx="12112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en-US" sz="2000">
                <a:latin typeface="楷体" panose="02010609060101010101" pitchFamily="49" charset="-122"/>
                <a:ea typeface="楷体" panose="02010609060101010101" pitchFamily="49" charset="-122"/>
              </a:rPr>
              <a:t>寻找答案</a:t>
            </a:r>
          </a:p>
        </p:txBody>
      </p:sp>
      <p:sp>
        <p:nvSpPr>
          <p:cNvPr id="28710" name="TextBox 51">
            <a:extLst>
              <a:ext uri="{FF2B5EF4-FFF2-40B4-BE49-F238E27FC236}">
                <a16:creationId xmlns:a16="http://schemas.microsoft.com/office/drawing/2014/main" id="{E4310446-B519-3723-90BC-31C310D7FA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4400" y="3733800"/>
            <a:ext cx="965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en-US" sz="2000">
                <a:latin typeface="楷体" panose="02010609060101010101" pitchFamily="49" charset="-122"/>
                <a:ea typeface="楷体" panose="02010609060101010101" pitchFamily="49" charset="-122"/>
              </a:rPr>
              <a:t>惧  怕</a:t>
            </a:r>
          </a:p>
        </p:txBody>
      </p:sp>
      <p:sp>
        <p:nvSpPr>
          <p:cNvPr id="28711" name="TextBox 52">
            <a:extLst>
              <a:ext uri="{FF2B5EF4-FFF2-40B4-BE49-F238E27FC236}">
                <a16:creationId xmlns:a16="http://schemas.microsoft.com/office/drawing/2014/main" id="{298AAD64-C703-E0C2-D313-BE485B175C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3352800"/>
            <a:ext cx="990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en-US" sz="2000">
                <a:latin typeface="楷体" panose="02010609060101010101" pitchFamily="49" charset="-122"/>
                <a:ea typeface="楷体" panose="02010609060101010101" pitchFamily="49" charset="-122"/>
              </a:rPr>
              <a:t>愤  怒</a:t>
            </a:r>
          </a:p>
        </p:txBody>
      </p:sp>
      <p:sp>
        <p:nvSpPr>
          <p:cNvPr id="28712" name="TextBox 53">
            <a:extLst>
              <a:ext uri="{FF2B5EF4-FFF2-40B4-BE49-F238E27FC236}">
                <a16:creationId xmlns:a16="http://schemas.microsoft.com/office/drawing/2014/main" id="{1EF7007B-7F92-97DD-FF52-A70BF3E3B8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2126" y="2971800"/>
            <a:ext cx="12493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en-US" sz="2000">
                <a:latin typeface="楷体" panose="02010609060101010101" pitchFamily="49" charset="-122"/>
                <a:ea typeface="楷体" panose="02010609060101010101" pitchFamily="49" charset="-122"/>
              </a:rPr>
              <a:t>讨价还价</a:t>
            </a:r>
          </a:p>
        </p:txBody>
      </p:sp>
      <p:sp>
        <p:nvSpPr>
          <p:cNvPr id="28713" name="TextBox 54">
            <a:extLst>
              <a:ext uri="{FF2B5EF4-FFF2-40B4-BE49-F238E27FC236}">
                <a16:creationId xmlns:a16="http://schemas.microsoft.com/office/drawing/2014/main" id="{64C2D33A-0474-9534-C460-299EB1B39C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1" y="2590800"/>
            <a:ext cx="14652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en-US" sz="2000">
                <a:latin typeface="楷体" panose="02010609060101010101" pitchFamily="49" charset="-122"/>
                <a:ea typeface="楷体" panose="02010609060101010101" pitchFamily="49" charset="-122"/>
              </a:rPr>
              <a:t>否认或淡化</a:t>
            </a:r>
          </a:p>
        </p:txBody>
      </p:sp>
      <p:sp>
        <p:nvSpPr>
          <p:cNvPr id="28714" name="TextBox 55">
            <a:extLst>
              <a:ext uri="{FF2B5EF4-FFF2-40B4-BE49-F238E27FC236}">
                <a16:creationId xmlns:a16="http://schemas.microsoft.com/office/drawing/2014/main" id="{5E424A16-4E24-EC66-294B-662E4362EF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2251" y="2182814"/>
            <a:ext cx="1414463" cy="407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en-US" sz="2000">
                <a:latin typeface="楷体" panose="02010609060101010101" pitchFamily="49" charset="-122"/>
                <a:ea typeface="楷体" panose="02010609060101010101" pitchFamily="49" charset="-122"/>
              </a:rPr>
              <a:t>情绪麻痹</a:t>
            </a:r>
          </a:p>
        </p:txBody>
      </p:sp>
      <p:sp>
        <p:nvSpPr>
          <p:cNvPr id="28715" name="TextBox 58">
            <a:extLst>
              <a:ext uri="{FF2B5EF4-FFF2-40B4-BE49-F238E27FC236}">
                <a16:creationId xmlns:a16="http://schemas.microsoft.com/office/drawing/2014/main" id="{63364B22-ACE9-E049-E080-2B48F7CBBE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1" y="3886200"/>
            <a:ext cx="12684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en-US" sz="2000">
                <a:latin typeface="楷体" panose="02010609060101010101" pitchFamily="49" charset="-122"/>
                <a:ea typeface="楷体" panose="02010609060101010101" pitchFamily="49" charset="-122"/>
              </a:rPr>
              <a:t>新的关系</a:t>
            </a:r>
          </a:p>
        </p:txBody>
      </p:sp>
      <p:sp>
        <p:nvSpPr>
          <p:cNvPr id="28716" name="TextBox 59">
            <a:extLst>
              <a:ext uri="{FF2B5EF4-FFF2-40B4-BE49-F238E27FC236}">
                <a16:creationId xmlns:a16="http://schemas.microsoft.com/office/drawing/2014/main" id="{8F28FC77-907A-1B70-A88F-A8B0207A30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2209800"/>
            <a:ext cx="10683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en-US" sz="2000">
                <a:latin typeface="楷体" panose="02010609060101010101" pitchFamily="49" charset="-122"/>
                <a:ea typeface="楷体" panose="02010609060101010101" pitchFamily="49" charset="-122"/>
              </a:rPr>
              <a:t>肯  定</a:t>
            </a:r>
          </a:p>
        </p:txBody>
      </p:sp>
      <p:sp>
        <p:nvSpPr>
          <p:cNvPr id="28717" name="TextBox 60">
            <a:extLst>
              <a:ext uri="{FF2B5EF4-FFF2-40B4-BE49-F238E27FC236}">
                <a16:creationId xmlns:a16="http://schemas.microsoft.com/office/drawing/2014/main" id="{0A346236-82E6-8E7D-0950-77BA835EF0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1828800"/>
            <a:ext cx="14033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en-US" sz="2000">
                <a:latin typeface="楷体" panose="02010609060101010101" pitchFamily="49" charset="-122"/>
                <a:ea typeface="楷体" panose="02010609060101010101" pitchFamily="49" charset="-122"/>
              </a:rPr>
              <a:t>帮助他人</a:t>
            </a:r>
          </a:p>
        </p:txBody>
      </p:sp>
      <p:sp>
        <p:nvSpPr>
          <p:cNvPr id="28718" name="TextBox 61">
            <a:extLst>
              <a:ext uri="{FF2B5EF4-FFF2-40B4-BE49-F238E27FC236}">
                <a16:creationId xmlns:a16="http://schemas.microsoft.com/office/drawing/2014/main" id="{AE51E066-4794-B7DB-44A3-5FBC34B5F2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2667000"/>
            <a:ext cx="10683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en-US" sz="2000">
                <a:latin typeface="楷体" panose="02010609060101010101" pitchFamily="49" charset="-122"/>
                <a:ea typeface="楷体" panose="02010609060101010101" pitchFamily="49" charset="-122"/>
              </a:rPr>
              <a:t>希  望</a:t>
            </a:r>
          </a:p>
        </p:txBody>
      </p:sp>
      <p:sp>
        <p:nvSpPr>
          <p:cNvPr id="28719" name="TextBox 62">
            <a:extLst>
              <a:ext uri="{FF2B5EF4-FFF2-40B4-BE49-F238E27FC236}">
                <a16:creationId xmlns:a16="http://schemas.microsoft.com/office/drawing/2014/main" id="{408BCA89-14C2-926E-3E34-3C5AC0C044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4801" y="3048000"/>
            <a:ext cx="12684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en-US" sz="2000">
                <a:latin typeface="楷体" panose="02010609060101010101" pitchFamily="49" charset="-122"/>
                <a:ea typeface="楷体" panose="02010609060101010101" pitchFamily="49" charset="-122"/>
              </a:rPr>
              <a:t>新的模式</a:t>
            </a:r>
          </a:p>
        </p:txBody>
      </p:sp>
      <p:sp>
        <p:nvSpPr>
          <p:cNvPr id="28720" name="TextBox 63">
            <a:extLst>
              <a:ext uri="{FF2B5EF4-FFF2-40B4-BE49-F238E27FC236}">
                <a16:creationId xmlns:a16="http://schemas.microsoft.com/office/drawing/2014/main" id="{64392C9C-A02F-0133-AA5E-02BE4AF4B8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1" y="3429000"/>
            <a:ext cx="12684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en-US" sz="2000">
                <a:latin typeface="楷体" panose="02010609060101010101" pitchFamily="49" charset="-122"/>
                <a:ea typeface="楷体" panose="02010609060101010101" pitchFamily="49" charset="-122"/>
              </a:rPr>
              <a:t>新的力量</a:t>
            </a:r>
            <a:endParaRPr lang="en-US" altLang="zh-CN" sz="200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8721" name="TextBox 65">
            <a:extLst>
              <a:ext uri="{FF2B5EF4-FFF2-40B4-BE49-F238E27FC236}">
                <a16:creationId xmlns:a16="http://schemas.microsoft.com/office/drawing/2014/main" id="{E7EBD1DD-CB28-EC69-3CB5-1AA039FC6A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9538" y="6037263"/>
            <a:ext cx="1028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en-US" sz="2000">
                <a:latin typeface="楷体" panose="02010609060101010101" pitchFamily="49" charset="-122"/>
                <a:ea typeface="楷体" panose="02010609060101010101" pitchFamily="49" charset="-122"/>
              </a:rPr>
              <a:t>罪恶感</a:t>
            </a:r>
          </a:p>
        </p:txBody>
      </p:sp>
      <p:sp>
        <p:nvSpPr>
          <p:cNvPr id="28722" name="TextBox 66">
            <a:extLst>
              <a:ext uri="{FF2B5EF4-FFF2-40B4-BE49-F238E27FC236}">
                <a16:creationId xmlns:a16="http://schemas.microsoft.com/office/drawing/2014/main" id="{65BA1AF4-D646-B5A9-59E2-9204AD9DC3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1589" y="6042025"/>
            <a:ext cx="7191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en-US" sz="2000">
                <a:latin typeface="楷体" panose="02010609060101010101" pitchFamily="49" charset="-122"/>
                <a:ea typeface="楷体" panose="02010609060101010101" pitchFamily="49" charset="-122"/>
              </a:rPr>
              <a:t>孤立</a:t>
            </a:r>
          </a:p>
        </p:txBody>
      </p:sp>
      <p:sp>
        <p:nvSpPr>
          <p:cNvPr id="28723" name="TextBox 67">
            <a:extLst>
              <a:ext uri="{FF2B5EF4-FFF2-40B4-BE49-F238E27FC236}">
                <a16:creationId xmlns:a16="http://schemas.microsoft.com/office/drawing/2014/main" id="{C0042A67-85BA-96DF-7C43-33529F906D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5175" y="2725739"/>
            <a:ext cx="3297238" cy="1369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lnSpc>
                <a:spcPts val="3500"/>
              </a:lnSpc>
              <a:spcBef>
                <a:spcPct val="0"/>
              </a:spcBef>
              <a:buNone/>
            </a:pPr>
            <a:r>
              <a:rPr lang="zh-CN" altLang="en-US" sz="2200">
                <a:latin typeface="楷体" panose="02010609060101010101" pitchFamily="49" charset="-122"/>
                <a:ea typeface="楷体" panose="02010609060101010101" pitchFamily="49" charset="-122"/>
              </a:rPr>
              <a:t>虽然我行过死因的幽谷，</a:t>
            </a:r>
            <a:endParaRPr lang="en-US" altLang="zh-CN" sz="220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ctr">
              <a:lnSpc>
                <a:spcPts val="3500"/>
              </a:lnSpc>
              <a:spcBef>
                <a:spcPct val="0"/>
              </a:spcBef>
              <a:buNone/>
            </a:pPr>
            <a:r>
              <a:rPr lang="zh-CN" altLang="en-US" sz="2200">
                <a:latin typeface="楷体" panose="02010609060101010101" pitchFamily="49" charset="-122"/>
                <a:ea typeface="楷体" panose="02010609060101010101" pitchFamily="49" charset="-122"/>
              </a:rPr>
              <a:t> 也不怕糟害。</a:t>
            </a:r>
            <a:endParaRPr lang="en-US" altLang="zh-CN" sz="220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ctr">
              <a:lnSpc>
                <a:spcPts val="3500"/>
              </a:lnSpc>
              <a:spcBef>
                <a:spcPct val="0"/>
              </a:spcBef>
              <a:buNone/>
            </a:pPr>
            <a:r>
              <a:rPr lang="zh-CN" altLang="en-US" sz="2000">
                <a:latin typeface="楷体" panose="02010609060101010101" pitchFamily="49" charset="-122"/>
                <a:ea typeface="楷体" panose="02010609060101010101" pitchFamily="49" charset="-122"/>
              </a:rPr>
              <a:t>诗篇</a:t>
            </a:r>
            <a:r>
              <a:rPr lang="en-US" altLang="zh-CN" sz="2000">
                <a:latin typeface="楷体" panose="02010609060101010101" pitchFamily="49" charset="-122"/>
                <a:ea typeface="楷体" panose="02010609060101010101" pitchFamily="49" charset="-122"/>
              </a:rPr>
              <a:t>23:4</a:t>
            </a:r>
            <a:endParaRPr lang="zh-CN" altLang="en-US" sz="200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Box 3">
            <a:extLst>
              <a:ext uri="{FF2B5EF4-FFF2-40B4-BE49-F238E27FC236}">
                <a16:creationId xmlns:a16="http://schemas.microsoft.com/office/drawing/2014/main" id="{A66F0817-5AB4-408C-2F84-5E4483053F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8075" y="349250"/>
            <a:ext cx="51117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en-US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忧伤过程的时间表（月份）</a:t>
            </a:r>
          </a:p>
        </p:txBody>
      </p:sp>
      <p:sp>
        <p:nvSpPr>
          <p:cNvPr id="29699" name="TextBox 4">
            <a:extLst>
              <a:ext uri="{FF2B5EF4-FFF2-40B4-BE49-F238E27FC236}">
                <a16:creationId xmlns:a16="http://schemas.microsoft.com/office/drawing/2014/main" id="{C3B653EE-110D-A109-9B6D-4BAFA4DB94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2414" y="5856289"/>
            <a:ext cx="712787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en-US" sz="280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痛苦与忧伤通常在前三个月持续增加程度，然后减少，在失落一年再次增加。</a:t>
            </a:r>
          </a:p>
        </p:txBody>
      </p:sp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id="{DBB34ABC-0EF5-B918-1E55-D0FC2BE570EE}"/>
              </a:ext>
            </a:extLst>
          </p:cNvPr>
          <p:cNvCxnSpPr/>
          <p:nvPr/>
        </p:nvCxnSpPr>
        <p:spPr>
          <a:xfrm>
            <a:off x="2720976" y="1474788"/>
            <a:ext cx="34925" cy="35290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>
            <a:extLst>
              <a:ext uri="{FF2B5EF4-FFF2-40B4-BE49-F238E27FC236}">
                <a16:creationId xmlns:a16="http://schemas.microsoft.com/office/drawing/2014/main" id="{41760007-112F-447C-F85B-F2FE8B0B5623}"/>
              </a:ext>
            </a:extLst>
          </p:cNvPr>
          <p:cNvCxnSpPr/>
          <p:nvPr/>
        </p:nvCxnSpPr>
        <p:spPr>
          <a:xfrm>
            <a:off x="2747964" y="5030788"/>
            <a:ext cx="63722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>
            <a:extLst>
              <a:ext uri="{FF2B5EF4-FFF2-40B4-BE49-F238E27FC236}">
                <a16:creationId xmlns:a16="http://schemas.microsoft.com/office/drawing/2014/main" id="{A27F6E9D-3872-D269-1CE3-39A7418B3502}"/>
              </a:ext>
            </a:extLst>
          </p:cNvPr>
          <p:cNvCxnSpPr/>
          <p:nvPr/>
        </p:nvCxnSpPr>
        <p:spPr>
          <a:xfrm flipH="1">
            <a:off x="2647950" y="4292600"/>
            <a:ext cx="904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>
            <a:extLst>
              <a:ext uri="{FF2B5EF4-FFF2-40B4-BE49-F238E27FC236}">
                <a16:creationId xmlns:a16="http://schemas.microsoft.com/office/drawing/2014/main" id="{4574F4E4-F275-6C61-2A18-31AB3B708E91}"/>
              </a:ext>
            </a:extLst>
          </p:cNvPr>
          <p:cNvCxnSpPr/>
          <p:nvPr/>
        </p:nvCxnSpPr>
        <p:spPr>
          <a:xfrm flipH="1">
            <a:off x="2640013" y="1989138"/>
            <a:ext cx="889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>
            <a:extLst>
              <a:ext uri="{FF2B5EF4-FFF2-40B4-BE49-F238E27FC236}">
                <a16:creationId xmlns:a16="http://schemas.microsoft.com/office/drawing/2014/main" id="{310D54C3-4E32-3945-5CC4-78EF39BBA7D7}"/>
              </a:ext>
            </a:extLst>
          </p:cNvPr>
          <p:cNvCxnSpPr/>
          <p:nvPr/>
        </p:nvCxnSpPr>
        <p:spPr>
          <a:xfrm flipH="1">
            <a:off x="2640013" y="2708275"/>
            <a:ext cx="889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>
            <a:extLst>
              <a:ext uri="{FF2B5EF4-FFF2-40B4-BE49-F238E27FC236}">
                <a16:creationId xmlns:a16="http://schemas.microsoft.com/office/drawing/2014/main" id="{21AF662E-62B6-E83F-88E2-D32FDF2512AE}"/>
              </a:ext>
            </a:extLst>
          </p:cNvPr>
          <p:cNvCxnSpPr/>
          <p:nvPr/>
        </p:nvCxnSpPr>
        <p:spPr>
          <a:xfrm flipH="1">
            <a:off x="2647950" y="3500438"/>
            <a:ext cx="904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>
            <a:extLst>
              <a:ext uri="{FF2B5EF4-FFF2-40B4-BE49-F238E27FC236}">
                <a16:creationId xmlns:a16="http://schemas.microsoft.com/office/drawing/2014/main" id="{085980AA-3AF9-E608-6CD4-7C1360A903CA}"/>
              </a:ext>
            </a:extLst>
          </p:cNvPr>
          <p:cNvCxnSpPr/>
          <p:nvPr/>
        </p:nvCxnSpPr>
        <p:spPr>
          <a:xfrm>
            <a:off x="2927350" y="5030788"/>
            <a:ext cx="0" cy="127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>
            <a:extLst>
              <a:ext uri="{FF2B5EF4-FFF2-40B4-BE49-F238E27FC236}">
                <a16:creationId xmlns:a16="http://schemas.microsoft.com/office/drawing/2014/main" id="{63406AC8-7BCA-844D-26BD-D9D9E538D5AC}"/>
              </a:ext>
            </a:extLst>
          </p:cNvPr>
          <p:cNvCxnSpPr/>
          <p:nvPr/>
        </p:nvCxnSpPr>
        <p:spPr>
          <a:xfrm>
            <a:off x="4727575" y="5040313"/>
            <a:ext cx="0" cy="127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>
            <a:extLst>
              <a:ext uri="{FF2B5EF4-FFF2-40B4-BE49-F238E27FC236}">
                <a16:creationId xmlns:a16="http://schemas.microsoft.com/office/drawing/2014/main" id="{B7FC9D15-E0AE-0B88-33F3-C5BBEAB49BE7}"/>
              </a:ext>
            </a:extLst>
          </p:cNvPr>
          <p:cNvCxnSpPr/>
          <p:nvPr/>
        </p:nvCxnSpPr>
        <p:spPr>
          <a:xfrm>
            <a:off x="5664200" y="5040313"/>
            <a:ext cx="0" cy="127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>
            <a:extLst>
              <a:ext uri="{FF2B5EF4-FFF2-40B4-BE49-F238E27FC236}">
                <a16:creationId xmlns:a16="http://schemas.microsoft.com/office/drawing/2014/main" id="{0D04A8B4-4465-330F-994B-1874AB0540EB}"/>
              </a:ext>
            </a:extLst>
          </p:cNvPr>
          <p:cNvCxnSpPr/>
          <p:nvPr/>
        </p:nvCxnSpPr>
        <p:spPr>
          <a:xfrm>
            <a:off x="6600825" y="5049838"/>
            <a:ext cx="0" cy="127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>
            <a:extLst>
              <a:ext uri="{FF2B5EF4-FFF2-40B4-BE49-F238E27FC236}">
                <a16:creationId xmlns:a16="http://schemas.microsoft.com/office/drawing/2014/main" id="{D2B52601-BCF2-F085-6B01-3035707A4E25}"/>
              </a:ext>
            </a:extLst>
          </p:cNvPr>
          <p:cNvCxnSpPr/>
          <p:nvPr/>
        </p:nvCxnSpPr>
        <p:spPr>
          <a:xfrm>
            <a:off x="7432675" y="5049838"/>
            <a:ext cx="0" cy="127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连接符 21">
            <a:extLst>
              <a:ext uri="{FF2B5EF4-FFF2-40B4-BE49-F238E27FC236}">
                <a16:creationId xmlns:a16="http://schemas.microsoft.com/office/drawing/2014/main" id="{6506E6D1-DB4F-3FD4-1AAA-BC556FF9C497}"/>
              </a:ext>
            </a:extLst>
          </p:cNvPr>
          <p:cNvCxnSpPr/>
          <p:nvPr/>
        </p:nvCxnSpPr>
        <p:spPr>
          <a:xfrm>
            <a:off x="8112125" y="5035550"/>
            <a:ext cx="0" cy="127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12" name="TextBox 22">
            <a:extLst>
              <a:ext uri="{FF2B5EF4-FFF2-40B4-BE49-F238E27FC236}">
                <a16:creationId xmlns:a16="http://schemas.microsoft.com/office/drawing/2014/main" id="{AB724D27-2DA5-451A-2D45-B6806226D0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3000" y="4845051"/>
            <a:ext cx="2238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400"/>
              <a:t>1</a:t>
            </a:r>
            <a:endParaRPr lang="zh-CN" altLang="en-US" sz="1400"/>
          </a:p>
        </p:txBody>
      </p:sp>
      <p:sp>
        <p:nvSpPr>
          <p:cNvPr id="29713" name="TextBox 23">
            <a:extLst>
              <a:ext uri="{FF2B5EF4-FFF2-40B4-BE49-F238E27FC236}">
                <a16:creationId xmlns:a16="http://schemas.microsoft.com/office/drawing/2014/main" id="{C6139BBC-AF5A-2AB0-89C1-8EAFE1D2A2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4589" y="4138614"/>
            <a:ext cx="2254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400"/>
              <a:t>3</a:t>
            </a:r>
            <a:endParaRPr lang="zh-CN" altLang="en-US" sz="1400"/>
          </a:p>
        </p:txBody>
      </p:sp>
      <p:sp>
        <p:nvSpPr>
          <p:cNvPr id="29714" name="TextBox 24">
            <a:extLst>
              <a:ext uri="{FF2B5EF4-FFF2-40B4-BE49-F238E27FC236}">
                <a16:creationId xmlns:a16="http://schemas.microsoft.com/office/drawing/2014/main" id="{5A468754-B0AE-0FE5-41C7-822C55DF48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4589" y="3346451"/>
            <a:ext cx="2254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400"/>
              <a:t>5</a:t>
            </a:r>
          </a:p>
        </p:txBody>
      </p:sp>
      <p:sp>
        <p:nvSpPr>
          <p:cNvPr id="29715" name="TextBox 25">
            <a:extLst>
              <a:ext uri="{FF2B5EF4-FFF2-40B4-BE49-F238E27FC236}">
                <a16:creationId xmlns:a16="http://schemas.microsoft.com/office/drawing/2014/main" id="{179C47B2-2FE5-F65A-6AD7-8818003C91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3000" y="2554289"/>
            <a:ext cx="2238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400"/>
              <a:t>7</a:t>
            </a:r>
            <a:endParaRPr lang="zh-CN" altLang="en-US" sz="1400"/>
          </a:p>
        </p:txBody>
      </p:sp>
      <p:sp>
        <p:nvSpPr>
          <p:cNvPr id="29716" name="TextBox 26">
            <a:extLst>
              <a:ext uri="{FF2B5EF4-FFF2-40B4-BE49-F238E27FC236}">
                <a16:creationId xmlns:a16="http://schemas.microsoft.com/office/drawing/2014/main" id="{87389562-FAE2-21C9-8CE0-936EA785CB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6176" y="1835151"/>
            <a:ext cx="2254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400"/>
              <a:t>9</a:t>
            </a:r>
            <a:endParaRPr lang="zh-CN" altLang="en-US" sz="1400"/>
          </a:p>
        </p:txBody>
      </p:sp>
      <p:sp>
        <p:nvSpPr>
          <p:cNvPr id="29717" name="TextBox 27">
            <a:extLst>
              <a:ext uri="{FF2B5EF4-FFF2-40B4-BE49-F238E27FC236}">
                <a16:creationId xmlns:a16="http://schemas.microsoft.com/office/drawing/2014/main" id="{8EE504D3-D2D4-7BAA-E4DA-3F24DDBEAA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4639" y="5176839"/>
            <a:ext cx="8334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400"/>
              <a:t>2 (</a:t>
            </a:r>
            <a:r>
              <a:rPr lang="zh-CN" altLang="en-US" sz="1400"/>
              <a:t>星期</a:t>
            </a:r>
            <a:r>
              <a:rPr lang="en-US" altLang="zh-CN" sz="1400"/>
              <a:t>)</a:t>
            </a:r>
            <a:endParaRPr lang="zh-CN" altLang="en-US" sz="1400"/>
          </a:p>
        </p:txBody>
      </p:sp>
      <p:sp>
        <p:nvSpPr>
          <p:cNvPr id="29718" name="TextBox 28">
            <a:extLst>
              <a:ext uri="{FF2B5EF4-FFF2-40B4-BE49-F238E27FC236}">
                <a16:creationId xmlns:a16="http://schemas.microsoft.com/office/drawing/2014/main" id="{48F5ED70-C8E8-D4F2-0D90-3CACC1C8DB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1489" y="5157789"/>
            <a:ext cx="2254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400"/>
              <a:t>6</a:t>
            </a:r>
            <a:endParaRPr lang="zh-CN" altLang="en-US" sz="1400"/>
          </a:p>
        </p:txBody>
      </p:sp>
      <p:sp>
        <p:nvSpPr>
          <p:cNvPr id="29719" name="TextBox 29">
            <a:extLst>
              <a:ext uri="{FF2B5EF4-FFF2-40B4-BE49-F238E27FC236}">
                <a16:creationId xmlns:a16="http://schemas.microsoft.com/office/drawing/2014/main" id="{3BDD80AF-C61F-CCA3-CA9B-58EDC39478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4864" y="5153026"/>
            <a:ext cx="936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400"/>
              <a:t>4</a:t>
            </a:r>
            <a:r>
              <a:rPr lang="zh-CN" altLang="en-US" sz="1400"/>
              <a:t>（月）</a:t>
            </a:r>
          </a:p>
        </p:txBody>
      </p:sp>
      <p:sp>
        <p:nvSpPr>
          <p:cNvPr id="29720" name="TextBox 30">
            <a:extLst>
              <a:ext uri="{FF2B5EF4-FFF2-40B4-BE49-F238E27FC236}">
                <a16:creationId xmlns:a16="http://schemas.microsoft.com/office/drawing/2014/main" id="{9315AC91-FC0B-E647-0196-1E7A3B447C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1914" y="5176839"/>
            <a:ext cx="3762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400"/>
              <a:t>12</a:t>
            </a:r>
            <a:endParaRPr lang="zh-CN" altLang="en-US" sz="1400"/>
          </a:p>
        </p:txBody>
      </p:sp>
      <p:sp>
        <p:nvSpPr>
          <p:cNvPr id="29721" name="TextBox 31">
            <a:extLst>
              <a:ext uri="{FF2B5EF4-FFF2-40B4-BE49-F238E27FC236}">
                <a16:creationId xmlns:a16="http://schemas.microsoft.com/office/drawing/2014/main" id="{BCC64504-3171-8EBD-F87D-680CD7F0FA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43764" y="5176839"/>
            <a:ext cx="377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400"/>
              <a:t>18</a:t>
            </a:r>
            <a:endParaRPr lang="zh-CN" altLang="en-US" sz="1400"/>
          </a:p>
        </p:txBody>
      </p:sp>
      <p:sp>
        <p:nvSpPr>
          <p:cNvPr id="29722" name="TextBox 32">
            <a:extLst>
              <a:ext uri="{FF2B5EF4-FFF2-40B4-BE49-F238E27FC236}">
                <a16:creationId xmlns:a16="http://schemas.microsoft.com/office/drawing/2014/main" id="{98995578-62F1-ED16-55F7-1FFC4A1E52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91464" y="5176839"/>
            <a:ext cx="4413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400"/>
              <a:t>24</a:t>
            </a:r>
            <a:endParaRPr lang="zh-CN" altLang="en-US" sz="1400"/>
          </a:p>
        </p:txBody>
      </p:sp>
      <p:cxnSp>
        <p:nvCxnSpPr>
          <p:cNvPr id="35" name="直接箭头连接符 34">
            <a:extLst>
              <a:ext uri="{FF2B5EF4-FFF2-40B4-BE49-F238E27FC236}">
                <a16:creationId xmlns:a16="http://schemas.microsoft.com/office/drawing/2014/main" id="{C6E17DD0-9446-791B-026B-E0AD3A9C0EDB}"/>
              </a:ext>
            </a:extLst>
          </p:cNvPr>
          <p:cNvCxnSpPr/>
          <p:nvPr/>
        </p:nvCxnSpPr>
        <p:spPr>
          <a:xfrm flipV="1">
            <a:off x="2720975" y="1474788"/>
            <a:ext cx="0" cy="36036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接箭头连接符 40">
            <a:extLst>
              <a:ext uri="{FF2B5EF4-FFF2-40B4-BE49-F238E27FC236}">
                <a16:creationId xmlns:a16="http://schemas.microsoft.com/office/drawing/2014/main" id="{FA91C869-5F3B-6771-CA40-1CEA1AB08F9C}"/>
              </a:ext>
            </a:extLst>
          </p:cNvPr>
          <p:cNvCxnSpPr/>
          <p:nvPr/>
        </p:nvCxnSpPr>
        <p:spPr>
          <a:xfrm>
            <a:off x="9015414" y="5040313"/>
            <a:ext cx="287337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接连接符 44">
            <a:extLst>
              <a:ext uri="{FF2B5EF4-FFF2-40B4-BE49-F238E27FC236}">
                <a16:creationId xmlns:a16="http://schemas.microsoft.com/office/drawing/2014/main" id="{018E5E81-B031-31D2-6CEB-0290FD6386D1}"/>
              </a:ext>
            </a:extLst>
          </p:cNvPr>
          <p:cNvCxnSpPr/>
          <p:nvPr/>
        </p:nvCxnSpPr>
        <p:spPr>
          <a:xfrm flipV="1">
            <a:off x="2747963" y="2708275"/>
            <a:ext cx="88900" cy="12255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接连接符 50">
            <a:extLst>
              <a:ext uri="{FF2B5EF4-FFF2-40B4-BE49-F238E27FC236}">
                <a16:creationId xmlns:a16="http://schemas.microsoft.com/office/drawing/2014/main" id="{B6751D50-2DD4-817E-F365-629E72B6D3DA}"/>
              </a:ext>
            </a:extLst>
          </p:cNvPr>
          <p:cNvCxnSpPr/>
          <p:nvPr/>
        </p:nvCxnSpPr>
        <p:spPr>
          <a:xfrm>
            <a:off x="2836864" y="2708275"/>
            <a:ext cx="395287" cy="4000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接连接符 52">
            <a:extLst>
              <a:ext uri="{FF2B5EF4-FFF2-40B4-BE49-F238E27FC236}">
                <a16:creationId xmlns:a16="http://schemas.microsoft.com/office/drawing/2014/main" id="{ECA38915-2559-FE02-9CFF-B9BDD3AC2216}"/>
              </a:ext>
            </a:extLst>
          </p:cNvPr>
          <p:cNvCxnSpPr/>
          <p:nvPr/>
        </p:nvCxnSpPr>
        <p:spPr>
          <a:xfrm flipV="1">
            <a:off x="3232150" y="2708275"/>
            <a:ext cx="109538" cy="4000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接连接符 54">
            <a:extLst>
              <a:ext uri="{FF2B5EF4-FFF2-40B4-BE49-F238E27FC236}">
                <a16:creationId xmlns:a16="http://schemas.microsoft.com/office/drawing/2014/main" id="{02699307-DD94-2AE0-12BD-6CA29A521887}"/>
              </a:ext>
            </a:extLst>
          </p:cNvPr>
          <p:cNvCxnSpPr/>
          <p:nvPr/>
        </p:nvCxnSpPr>
        <p:spPr>
          <a:xfrm>
            <a:off x="3319463" y="2725738"/>
            <a:ext cx="328612" cy="3603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接连接符 56">
            <a:extLst>
              <a:ext uri="{FF2B5EF4-FFF2-40B4-BE49-F238E27FC236}">
                <a16:creationId xmlns:a16="http://schemas.microsoft.com/office/drawing/2014/main" id="{7734838D-115B-6535-A30D-0A226371FBA5}"/>
              </a:ext>
            </a:extLst>
          </p:cNvPr>
          <p:cNvCxnSpPr/>
          <p:nvPr/>
        </p:nvCxnSpPr>
        <p:spPr>
          <a:xfrm flipV="1">
            <a:off x="3648075" y="2708276"/>
            <a:ext cx="287338" cy="3603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接连接符 61">
            <a:extLst>
              <a:ext uri="{FF2B5EF4-FFF2-40B4-BE49-F238E27FC236}">
                <a16:creationId xmlns:a16="http://schemas.microsoft.com/office/drawing/2014/main" id="{0899447F-736A-B04A-D4A3-75539259A6BE}"/>
              </a:ext>
            </a:extLst>
          </p:cNvPr>
          <p:cNvCxnSpPr/>
          <p:nvPr/>
        </p:nvCxnSpPr>
        <p:spPr>
          <a:xfrm>
            <a:off x="3935413" y="2708276"/>
            <a:ext cx="679450" cy="6508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接连接符 63">
            <a:extLst>
              <a:ext uri="{FF2B5EF4-FFF2-40B4-BE49-F238E27FC236}">
                <a16:creationId xmlns:a16="http://schemas.microsoft.com/office/drawing/2014/main" id="{9D5C77DC-028B-2481-F6B0-3A2CBACF745C}"/>
              </a:ext>
            </a:extLst>
          </p:cNvPr>
          <p:cNvCxnSpPr/>
          <p:nvPr/>
        </p:nvCxnSpPr>
        <p:spPr>
          <a:xfrm flipV="1">
            <a:off x="4619626" y="2974976"/>
            <a:ext cx="244475" cy="3841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接连接符 65">
            <a:extLst>
              <a:ext uri="{FF2B5EF4-FFF2-40B4-BE49-F238E27FC236}">
                <a16:creationId xmlns:a16="http://schemas.microsoft.com/office/drawing/2014/main" id="{64A9A09C-4078-338F-9E41-FDFD9C4583DA}"/>
              </a:ext>
            </a:extLst>
          </p:cNvPr>
          <p:cNvCxnSpPr/>
          <p:nvPr/>
        </p:nvCxnSpPr>
        <p:spPr>
          <a:xfrm>
            <a:off x="4864100" y="2974976"/>
            <a:ext cx="368300" cy="2651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接连接符 67">
            <a:extLst>
              <a:ext uri="{FF2B5EF4-FFF2-40B4-BE49-F238E27FC236}">
                <a16:creationId xmlns:a16="http://schemas.microsoft.com/office/drawing/2014/main" id="{D1690E83-D9AA-7A87-A9AF-E79312C492E3}"/>
              </a:ext>
            </a:extLst>
          </p:cNvPr>
          <p:cNvCxnSpPr/>
          <p:nvPr/>
        </p:nvCxnSpPr>
        <p:spPr>
          <a:xfrm flipV="1">
            <a:off x="5232401" y="3068638"/>
            <a:ext cx="142875" cy="1714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接连接符 69">
            <a:extLst>
              <a:ext uri="{FF2B5EF4-FFF2-40B4-BE49-F238E27FC236}">
                <a16:creationId xmlns:a16="http://schemas.microsoft.com/office/drawing/2014/main" id="{6E8BC1E8-23D0-780D-E492-23A248CF6081}"/>
              </a:ext>
            </a:extLst>
          </p:cNvPr>
          <p:cNvCxnSpPr/>
          <p:nvPr/>
        </p:nvCxnSpPr>
        <p:spPr>
          <a:xfrm>
            <a:off x="5375276" y="3068639"/>
            <a:ext cx="288925" cy="8651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接连接符 71">
            <a:extLst>
              <a:ext uri="{FF2B5EF4-FFF2-40B4-BE49-F238E27FC236}">
                <a16:creationId xmlns:a16="http://schemas.microsoft.com/office/drawing/2014/main" id="{D0E87B8E-BC17-82E7-076E-E9293AF119DC}"/>
              </a:ext>
            </a:extLst>
          </p:cNvPr>
          <p:cNvCxnSpPr/>
          <p:nvPr/>
        </p:nvCxnSpPr>
        <p:spPr>
          <a:xfrm flipV="1">
            <a:off x="5664201" y="2786063"/>
            <a:ext cx="936625" cy="11477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接连接符 73">
            <a:extLst>
              <a:ext uri="{FF2B5EF4-FFF2-40B4-BE49-F238E27FC236}">
                <a16:creationId xmlns:a16="http://schemas.microsoft.com/office/drawing/2014/main" id="{FB8E5BEC-6F66-057F-F27A-5D00FCD6FC07}"/>
              </a:ext>
            </a:extLst>
          </p:cNvPr>
          <p:cNvCxnSpPr/>
          <p:nvPr/>
        </p:nvCxnSpPr>
        <p:spPr>
          <a:xfrm>
            <a:off x="6596064" y="2811463"/>
            <a:ext cx="192087" cy="1635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直接连接符 77">
            <a:extLst>
              <a:ext uri="{FF2B5EF4-FFF2-40B4-BE49-F238E27FC236}">
                <a16:creationId xmlns:a16="http://schemas.microsoft.com/office/drawing/2014/main" id="{697CBF43-CDE6-B4E7-E9FF-FCE1A886338E}"/>
              </a:ext>
            </a:extLst>
          </p:cNvPr>
          <p:cNvCxnSpPr/>
          <p:nvPr/>
        </p:nvCxnSpPr>
        <p:spPr>
          <a:xfrm>
            <a:off x="6788151" y="2978151"/>
            <a:ext cx="644525" cy="16748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接连接符 79">
            <a:extLst>
              <a:ext uri="{FF2B5EF4-FFF2-40B4-BE49-F238E27FC236}">
                <a16:creationId xmlns:a16="http://schemas.microsoft.com/office/drawing/2014/main" id="{AB879D23-BC4E-A25C-1E96-9FDD75DCE203}"/>
              </a:ext>
            </a:extLst>
          </p:cNvPr>
          <p:cNvCxnSpPr/>
          <p:nvPr/>
        </p:nvCxnSpPr>
        <p:spPr>
          <a:xfrm flipV="1">
            <a:off x="7432675" y="4292601"/>
            <a:ext cx="679450" cy="3603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接连接符 81">
            <a:extLst>
              <a:ext uri="{FF2B5EF4-FFF2-40B4-BE49-F238E27FC236}">
                <a16:creationId xmlns:a16="http://schemas.microsoft.com/office/drawing/2014/main" id="{7BD5CD65-BD43-99B2-4EB7-91352C960D4F}"/>
              </a:ext>
            </a:extLst>
          </p:cNvPr>
          <p:cNvCxnSpPr/>
          <p:nvPr/>
        </p:nvCxnSpPr>
        <p:spPr>
          <a:xfrm>
            <a:off x="8105776" y="4292601"/>
            <a:ext cx="574675" cy="3603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40" name="TextBox 86">
            <a:extLst>
              <a:ext uri="{FF2B5EF4-FFF2-40B4-BE49-F238E27FC236}">
                <a16:creationId xmlns:a16="http://schemas.microsoft.com/office/drawing/2014/main" id="{F6E40C9B-329A-CF03-D7DA-AC919B1960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1201" y="2024063"/>
            <a:ext cx="13684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en-US" sz="1800">
                <a:latin typeface="楷体" panose="02010609060101010101" pitchFamily="49" charset="-122"/>
                <a:ea typeface="楷体" panose="02010609060101010101" pitchFamily="49" charset="-122"/>
              </a:rPr>
              <a:t>忧伤的程度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E6A7FA54-7828-11AB-CDEE-4EF5E80904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6917" y="274639"/>
            <a:ext cx="9289898" cy="706437"/>
          </a:xfrm>
        </p:spPr>
        <p:txBody>
          <a:bodyPr/>
          <a:lstStyle/>
          <a:p>
            <a:pPr eaLnBrk="1" hangingPunct="1"/>
            <a:r>
              <a:rPr lang="zh-TW" altLang="en-US" sz="4000" b="1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高山與低谷</a:t>
            </a:r>
            <a:endParaRPr lang="zh-CN" altLang="zh-CN" sz="40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2EDBAFC7-1FA2-430D-C99D-8D1A77BD78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6917" y="1504335"/>
            <a:ext cx="10545096" cy="4621828"/>
          </a:xfrm>
        </p:spPr>
        <p:txBody>
          <a:bodyPr>
            <a:noAutofit/>
          </a:bodyPr>
          <a:lstStyle/>
          <a:p>
            <a:pPr eaLnBrk="1" hangingPunct="1">
              <a:lnSpc>
                <a:spcPct val="130000"/>
              </a:lnSpc>
            </a:pPr>
            <a:endParaRPr lang="zh-CN" altLang="en-US" sz="36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49483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標題 1">
            <a:extLst>
              <a:ext uri="{FF2B5EF4-FFF2-40B4-BE49-F238E27FC236}">
                <a16:creationId xmlns:a16="http://schemas.microsoft.com/office/drawing/2014/main" id="{63BDFE8D-E8A5-325E-E702-A43B9DFBE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經文</a:t>
            </a:r>
          </a:p>
        </p:txBody>
      </p:sp>
      <p:sp>
        <p:nvSpPr>
          <p:cNvPr id="11267" name="內容版面配置區 2">
            <a:extLst>
              <a:ext uri="{FF2B5EF4-FFF2-40B4-BE49-F238E27FC236}">
                <a16:creationId xmlns:a16="http://schemas.microsoft.com/office/drawing/2014/main" id="{D269F1F4-E0D3-A26B-FA4C-4EC9578763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14052"/>
            <a:ext cx="10768781" cy="4567699"/>
          </a:xfrm>
        </p:spPr>
        <p:txBody>
          <a:bodyPr>
            <a:normAutofit/>
          </a:bodyPr>
          <a:lstStyle/>
          <a:p>
            <a:r>
              <a:rPr lang="zh-CN" altLang="en-US" sz="4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凡事都有定期，天下万务都有定时，寻找有时，失落有时；保守有时，舍弃有时。</a:t>
            </a:r>
            <a:r>
              <a:rPr lang="zh-TW" altLang="en-US" sz="4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</a:t>
            </a:r>
            <a:r>
              <a:rPr lang="zh-CN" altLang="en-US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（传</a:t>
            </a:r>
            <a:r>
              <a:rPr lang="en-US" altLang="zh-CN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CN" altLang="en-US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CN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CN" altLang="en-US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en-US" altLang="zh-CN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r>
              <a:rPr lang="zh-CN" altLang="en-US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</a:p>
          <a:p>
            <a:endParaRPr lang="en-US" altLang="zh-TW" sz="36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CN" altLang="en-US" sz="4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人有疾病，心能忍耐；心灵忧伤，谁能承当呢？ </a:t>
            </a:r>
            <a:r>
              <a:rPr lang="zh-TW" altLang="en-US" sz="4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zh-CN" altLang="en-US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（箴</a:t>
            </a:r>
            <a:r>
              <a:rPr lang="en-US" altLang="zh-CN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18</a:t>
            </a:r>
            <a:r>
              <a:rPr lang="zh-CN" altLang="en-US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CN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14</a:t>
            </a:r>
            <a:r>
              <a:rPr lang="zh-CN" altLang="en-US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內容版面配置區 2">
            <a:extLst>
              <a:ext uri="{FF2B5EF4-FFF2-40B4-BE49-F238E27FC236}">
                <a16:creationId xmlns:a16="http://schemas.microsoft.com/office/drawing/2014/main" id="{F4D33023-0110-C717-3543-5431A4BAB9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839" y="1356852"/>
            <a:ext cx="10766321" cy="3701845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en-US" altLang="zh-TW" sz="4800" dirty="0">
                <a:latin typeface="宋体" panose="02010600030101010101" pitchFamily="2" charset="-122"/>
                <a:ea typeface="宋体" panose="02010600030101010101" pitchFamily="2" charset="-122"/>
              </a:rPr>
              <a:t>	</a:t>
            </a:r>
            <a:r>
              <a:rPr lang="zh-TW" altLang="en-US" sz="44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约</a:t>
            </a:r>
            <a:r>
              <a:rPr lang="zh-CN" altLang="en-US" sz="44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伯记是叙述一位敬畏  神的义人，因被撒但诬告遭遇种种灾难，丧失所有的子女和财产，身上又患了令人厌恶的疾病，最后更被妻子厭恶，可以说他经历了接二连三的垒加性失落。</a:t>
            </a:r>
            <a:endParaRPr lang="zh-TW" altLang="en-US" sz="44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標題 1">
            <a:extLst>
              <a:ext uri="{FF2B5EF4-FFF2-40B4-BE49-F238E27FC236}">
                <a16:creationId xmlns:a16="http://schemas.microsoft.com/office/drawing/2014/main" id="{63BDFE8D-E8A5-325E-E702-A43B9DFBE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失落带给约伯的影响</a:t>
            </a:r>
          </a:p>
        </p:txBody>
      </p:sp>
      <p:sp>
        <p:nvSpPr>
          <p:cNvPr id="11267" name="內容版面配置區 2">
            <a:extLst>
              <a:ext uri="{FF2B5EF4-FFF2-40B4-BE49-F238E27FC236}">
                <a16:creationId xmlns:a16="http://schemas.microsoft.com/office/drawing/2014/main" id="{D269F1F4-E0D3-A26B-FA4C-4EC9578763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14052"/>
            <a:ext cx="10282083" cy="4567699"/>
          </a:xfrm>
        </p:spPr>
        <p:txBody>
          <a:bodyPr/>
          <a:lstStyle/>
          <a:p>
            <a:r>
              <a:rPr lang="zh-TW" altLang="en-US" sz="4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生理方面</a:t>
            </a:r>
            <a:r>
              <a:rPr lang="en-US" altLang="zh-TW" sz="4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—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zh-CN" sz="4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CN" altLang="en-US" sz="4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他的三个朋友各从本处约会同来</a:t>
            </a:r>
            <a:r>
              <a:rPr lang="en-US" altLang="zh-TW" sz="4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…</a:t>
            </a:r>
            <a:r>
              <a:rPr lang="zh-CN" altLang="en-US" sz="4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远远地举目观看，认不出他来</a:t>
            </a:r>
            <a:r>
              <a:rPr lang="en-US" altLang="zh-TW" sz="4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…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zh-CN" sz="4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CN" altLang="en-US" sz="4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他们就同他七天七夜坐在地上，</a:t>
            </a:r>
            <a:endParaRPr lang="en-US" altLang="zh-CN" sz="40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 typeface="Arial" panose="020B0604020202020204" pitchFamily="34" charset="0"/>
              <a:buNone/>
            </a:pPr>
            <a:r>
              <a:rPr lang="en-US" altLang="zh-CN" sz="4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CN" altLang="en-US" sz="4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一个人也不向他说话，因为他极痛苦。</a:t>
            </a:r>
            <a:r>
              <a:rPr lang="zh-TW" altLang="en-US" sz="4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endParaRPr lang="en-US" altLang="zh-TW" sz="40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 typeface="Arial" panose="020B0604020202020204" pitchFamily="34" charset="0"/>
              <a:buNone/>
            </a:pPr>
            <a:r>
              <a:rPr lang="zh-TW" altLang="en-US" sz="4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（伯</a:t>
            </a:r>
            <a:r>
              <a:rPr lang="en-US" altLang="zh-TW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11-13</a:t>
            </a:r>
            <a:r>
              <a:rPr lang="zh-TW" altLang="en-US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484809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標題 1">
            <a:extLst>
              <a:ext uri="{FF2B5EF4-FFF2-40B4-BE49-F238E27FC236}">
                <a16:creationId xmlns:a16="http://schemas.microsoft.com/office/drawing/2014/main" id="{481F549F-37DC-23F9-D536-40D7E1547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认知方面</a:t>
            </a:r>
          </a:p>
        </p:txBody>
      </p:sp>
      <p:sp>
        <p:nvSpPr>
          <p:cNvPr id="12291" name="內容版面配置區 2">
            <a:extLst>
              <a:ext uri="{FF2B5EF4-FFF2-40B4-BE49-F238E27FC236}">
                <a16:creationId xmlns:a16="http://schemas.microsoft.com/office/drawing/2014/main" id="{E92C9860-CE56-0510-50B9-4544C98605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0084" y="1917290"/>
            <a:ext cx="7819103" cy="436552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zh-TW" altLang="en-US" sz="4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CN" altLang="en-US" sz="4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我为何不出母胎而死？</a:t>
            </a:r>
            <a:endParaRPr lang="en-US" altLang="zh-CN" sz="40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 typeface="Arial" panose="020B0604020202020204" pitchFamily="34" charset="0"/>
              <a:buNone/>
            </a:pPr>
            <a:r>
              <a:rPr lang="zh-TW" altLang="en-US" sz="4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为何不出母腹绝气？</a:t>
            </a:r>
            <a:endParaRPr lang="en-US" altLang="zh-TW" sz="40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 typeface="Arial" panose="020B0604020202020204" pitchFamily="34" charset="0"/>
              <a:buNone/>
            </a:pPr>
            <a:r>
              <a:rPr lang="zh-TW" altLang="en-US" sz="4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CN" altLang="en-US" sz="4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为何有膝接收我？</a:t>
            </a:r>
            <a:endParaRPr lang="en-US" altLang="zh-CN" sz="40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 typeface="Arial" panose="020B0604020202020204" pitchFamily="34" charset="0"/>
              <a:buNone/>
            </a:pPr>
            <a:r>
              <a:rPr lang="zh-TW" altLang="en-US" sz="4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为何有奶抚养我？</a:t>
            </a:r>
            <a:endParaRPr lang="en-US" altLang="zh-TW" sz="40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 typeface="Arial" panose="020B0604020202020204" pitchFamily="34" charset="0"/>
              <a:buNone/>
            </a:pPr>
            <a:r>
              <a:rPr lang="zh-TW" altLang="en-US" sz="4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CN" altLang="en-US" sz="4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不然我就早已躺卧</a:t>
            </a:r>
            <a:r>
              <a:rPr lang="zh-TW" altLang="en-US" sz="4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安睡。                             </a:t>
            </a:r>
            <a:endParaRPr lang="en-US" altLang="zh-TW" sz="40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 typeface="Arial" panose="020B0604020202020204" pitchFamily="34" charset="0"/>
              <a:buNone/>
            </a:pPr>
            <a:r>
              <a:rPr lang="zh-TW" altLang="en-US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（伯</a:t>
            </a:r>
            <a:r>
              <a:rPr lang="en-US" altLang="zh-TW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11-13</a:t>
            </a:r>
            <a:r>
              <a:rPr lang="zh-TW" altLang="en-US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標題 1">
            <a:extLst>
              <a:ext uri="{FF2B5EF4-FFF2-40B4-BE49-F238E27FC236}">
                <a16:creationId xmlns:a16="http://schemas.microsoft.com/office/drawing/2014/main" id="{305B2EEF-C439-D396-16C7-0B4B4330D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情绪方面</a:t>
            </a:r>
          </a:p>
        </p:txBody>
      </p:sp>
      <p:sp>
        <p:nvSpPr>
          <p:cNvPr id="13315" name="內容版面配置區 2">
            <a:extLst>
              <a:ext uri="{FF2B5EF4-FFF2-40B4-BE49-F238E27FC236}">
                <a16:creationId xmlns:a16="http://schemas.microsoft.com/office/drawing/2014/main" id="{A7ADDC71-D330-E82C-6F04-07DD63729B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56503"/>
            <a:ext cx="9372600" cy="3188623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zh-TW" altLang="en-US" sz="4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CN" altLang="en-US" sz="4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我未曾吃饭就发出叹息，我</a:t>
            </a:r>
            <a:r>
              <a:rPr lang="zh-TW" altLang="en-US" sz="4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唉</a:t>
            </a:r>
            <a:r>
              <a:rPr lang="zh-CN" altLang="en-US" sz="4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哼的声音涌出如水，因我所恐惧的临到我身，我不得安逸，不得平静也不得安息。</a:t>
            </a:r>
            <a:endParaRPr lang="en-US" altLang="zh-CN" sz="40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 typeface="Arial" panose="020B0604020202020204" pitchFamily="34" charset="0"/>
              <a:buNone/>
            </a:pPr>
            <a:r>
              <a:rPr lang="zh-CN" altLang="en-US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</a:t>
            </a:r>
            <a:r>
              <a:rPr lang="zh-TW" altLang="en-US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伯</a:t>
            </a:r>
            <a:r>
              <a:rPr lang="en-US" altLang="zh-TW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24-26</a:t>
            </a:r>
            <a:r>
              <a:rPr lang="zh-CN" altLang="en-US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endParaRPr lang="en-US" altLang="zh-CN" sz="32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標題 1">
            <a:extLst>
              <a:ext uri="{FF2B5EF4-FFF2-40B4-BE49-F238E27FC236}">
                <a16:creationId xmlns:a16="http://schemas.microsoft.com/office/drawing/2014/main" id="{E2F62CD0-1D74-F88C-34DF-57569DBD1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7923" y="354010"/>
            <a:ext cx="9502877" cy="788989"/>
          </a:xfrm>
        </p:spPr>
        <p:txBody>
          <a:bodyPr/>
          <a:lstStyle/>
          <a:p>
            <a:r>
              <a:rPr lang="zh-CN" altLang="en-US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言</a:t>
            </a:r>
            <a:r>
              <a:rPr lang="zh-TW" altLang="en-US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行方面</a:t>
            </a:r>
          </a:p>
        </p:txBody>
      </p:sp>
      <p:sp>
        <p:nvSpPr>
          <p:cNvPr id="14339" name="內容版面配置區 2">
            <a:extLst>
              <a:ext uri="{FF2B5EF4-FFF2-40B4-BE49-F238E27FC236}">
                <a16:creationId xmlns:a16="http://schemas.microsoft.com/office/drawing/2014/main" id="{2956DDB9-DFCF-5463-DC73-9FAE026E5B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7923" y="1533832"/>
            <a:ext cx="10795819" cy="4970157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zh-TW" altLang="en-US" sz="4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CN" altLang="en-US" sz="4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约伯回答说：「你们搅扰我的心，用言语压碎我要到几时呢</a:t>
            </a:r>
            <a:r>
              <a:rPr lang="en-US" altLang="zh-TW" sz="4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?</a:t>
            </a:r>
            <a:r>
              <a:rPr lang="zh-TW" altLang="en-US" sz="4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」</a:t>
            </a:r>
            <a:r>
              <a:rPr lang="zh-TW" altLang="en-US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（伯</a:t>
            </a:r>
            <a:r>
              <a:rPr lang="en-US" altLang="zh-TW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19</a:t>
            </a:r>
            <a:r>
              <a:rPr lang="zh-TW" altLang="en-US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1-2</a:t>
            </a:r>
            <a:r>
              <a:rPr lang="zh-TW" altLang="en-US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endParaRPr lang="en-US" altLang="zh-TW" sz="32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 typeface="Arial" panose="020B0604020202020204" pitchFamily="34" charset="0"/>
              <a:buNone/>
            </a:pPr>
            <a:endParaRPr lang="en-US" altLang="zh-TW" sz="32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 typeface="Arial" panose="020B0604020202020204" pitchFamily="34" charset="0"/>
              <a:buNone/>
            </a:pPr>
            <a:r>
              <a:rPr lang="zh-TW" altLang="en-US" sz="4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CN" altLang="en-US" sz="4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约伯说</a:t>
            </a:r>
            <a:r>
              <a:rPr lang="zh-TW" altLang="en-US" sz="4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CN" altLang="en-US" sz="4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「我的密友都憎恶我，我平日所爱的人都向我翻脸，我朋友啊</a:t>
            </a:r>
            <a:r>
              <a:rPr lang="en-US" altLang="zh-TW" sz="4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!</a:t>
            </a:r>
            <a:r>
              <a:rPr lang="zh-CN" altLang="en-US" sz="4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可怜我</a:t>
            </a:r>
            <a:r>
              <a:rPr lang="zh-TW" altLang="en-US" sz="4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CN" altLang="en-US" sz="4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可怜我，因为  神的手攻击我，你们为什么彷佛  神逼迫我，吃我的肉还以为不足呢</a:t>
            </a:r>
            <a:r>
              <a:rPr lang="en-US" altLang="zh-TW" sz="4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?</a:t>
            </a:r>
            <a:r>
              <a:rPr lang="zh-TW" altLang="en-US" sz="4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」</a:t>
            </a:r>
            <a:r>
              <a:rPr lang="zh-TW" altLang="en-US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（伯</a:t>
            </a:r>
            <a:r>
              <a:rPr lang="en-US" altLang="zh-TW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19</a:t>
            </a:r>
            <a:r>
              <a:rPr lang="zh-TW" altLang="en-US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19-22</a:t>
            </a:r>
            <a:r>
              <a:rPr lang="zh-TW" altLang="en-US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內容版面配置區 2">
            <a:extLst>
              <a:ext uri="{FF2B5EF4-FFF2-40B4-BE49-F238E27FC236}">
                <a16:creationId xmlns:a16="http://schemas.microsoft.com/office/drawing/2014/main" id="{AA941743-9B00-168E-59A7-F1871DD9A9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7135" y="1179870"/>
            <a:ext cx="10264878" cy="5057417"/>
          </a:xfrm>
        </p:spPr>
        <p:txBody>
          <a:bodyPr/>
          <a:lstStyle/>
          <a:p>
            <a:r>
              <a:rPr lang="zh-CN" altLang="en-US" sz="4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任何失落都算是某种事物的死亡，所失去的可能是所爱的人、一段关系、一种安全感、甚至一个梦想。</a:t>
            </a:r>
            <a:endParaRPr lang="en-US" altLang="zh-CN" sz="40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 typeface="Arial" panose="020B0604020202020204" pitchFamily="34" charset="0"/>
              <a:buNone/>
            </a:pPr>
            <a:endParaRPr lang="en-US" altLang="zh-CN" sz="40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CN" altLang="en-US" sz="4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许多自毁性行为的背后都起源于人们不知如何面对深刻的失落之痛。</a:t>
            </a:r>
            <a:endParaRPr lang="en-US" altLang="zh-TW" sz="40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 typeface="Arial" panose="020B0604020202020204" pitchFamily="34" charset="0"/>
              <a:buNone/>
            </a:pPr>
            <a:endParaRPr lang="zh-TW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1325</Words>
  <Application>Microsoft Macintosh PowerPoint</Application>
  <PresentationFormat>Widescreen</PresentationFormat>
  <Paragraphs>103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楷体</vt:lpstr>
      <vt:lpstr>微軟正黑體</vt:lpstr>
      <vt:lpstr>微軟正黑體</vt:lpstr>
      <vt:lpstr>宋体</vt:lpstr>
      <vt:lpstr>Aptos</vt:lpstr>
      <vt:lpstr>Aptos Display</vt:lpstr>
      <vt:lpstr>Arial</vt:lpstr>
      <vt:lpstr>Office Theme</vt:lpstr>
      <vt:lpstr>失落之旅</vt:lpstr>
      <vt:lpstr>人生或侍奉之路都是一個旅程 有高山與低谷的  你們要過去得為業的那地 (流奶與蜜之地) 乃是有山有谷, 雨水滋潤之地 (需要雨水滋潤之地)…… 是耶和華所眷顧的…….。 （申11:11-12）</vt:lpstr>
      <vt:lpstr>經文</vt:lpstr>
      <vt:lpstr>PowerPoint Presentation</vt:lpstr>
      <vt:lpstr>失落带给约伯的影响</vt:lpstr>
      <vt:lpstr>认知方面</vt:lpstr>
      <vt:lpstr>情绪方面</vt:lpstr>
      <vt:lpstr>言行方面</vt:lpstr>
      <vt:lpstr>PowerPoint Presentation</vt:lpstr>
      <vt:lpstr>人们逃避失落之痛的四种方式</vt:lpstr>
      <vt:lpstr>PowerPoint Presentation</vt:lpstr>
      <vt:lpstr>PowerPoint Presentation</vt:lpstr>
      <vt:lpstr>PowerPoint Presentation</vt:lpstr>
      <vt:lpstr>走过忧伤 失落得康复的必经过程</vt:lpstr>
      <vt:lpstr>失落情绪的处理 – 哭出来，说出来，写出来</vt:lpstr>
      <vt:lpstr>PowerPoint Presentation</vt:lpstr>
      <vt:lpstr>PowerPoint Presentation</vt:lpstr>
      <vt:lpstr>PowerPoint Presentation</vt:lpstr>
      <vt:lpstr>PowerPoint Presentation</vt:lpstr>
      <vt:lpstr>来到主前，接受医治</vt:lpstr>
      <vt:lpstr>默想主话</vt:lpstr>
      <vt:lpstr>PowerPoint Presentation</vt:lpstr>
      <vt:lpstr>PowerPoint Presentation</vt:lpstr>
      <vt:lpstr>高山與低谷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耀明 蔡</dc:creator>
  <cp:lastModifiedBy>耀明 蔡</cp:lastModifiedBy>
  <cp:revision>4</cp:revision>
  <dcterms:created xsi:type="dcterms:W3CDTF">2024-05-31T15:27:00Z</dcterms:created>
  <dcterms:modified xsi:type="dcterms:W3CDTF">2024-06-20T17:20:12Z</dcterms:modified>
</cp:coreProperties>
</file>