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303" r:id="rId6"/>
    <p:sldId id="304" r:id="rId7"/>
    <p:sldId id="3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3"/>
  </p:normalViewPr>
  <p:slideViewPr>
    <p:cSldViewPr snapToGrid="0" showGuides="1">
      <p:cViewPr varScale="1">
        <p:scale>
          <a:sx n="86" d="100"/>
          <a:sy n="86" d="100"/>
        </p:scale>
        <p:origin x="105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9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4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5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8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7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6/20/24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1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22CC4-0CBE-C061-1D1B-E9415B9AF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96644"/>
            <a:ext cx="6319746" cy="1962406"/>
          </a:xfrm>
        </p:spPr>
        <p:txBody>
          <a:bodyPr anchor="ctr">
            <a:normAutofit/>
          </a:bodyPr>
          <a:lstStyle/>
          <a:p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更新之旅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95776-19A4-E17F-89C3-2651760E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3992" y="596644"/>
            <a:ext cx="4024598" cy="1962406"/>
          </a:xfrm>
        </p:spPr>
        <p:txBody>
          <a:bodyPr anchor="ctr">
            <a:normAutofit/>
          </a:bodyPr>
          <a:lstStyle/>
          <a:p>
            <a:r>
              <a:rPr lang="en-US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廖愛華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2024/6/22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507154-F6F7-19AC-58BC-E4BE81B66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6702" y="3100552"/>
            <a:ext cx="5191887" cy="2972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272255-3BAB-42F3-2160-FD2E665ED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3100552"/>
            <a:ext cx="5191887" cy="297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0E8BC-3D73-DED7-67F2-14C9DD3A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970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更新對神的認識</a:t>
            </a:r>
            <a:endParaRPr lang="en-US" sz="4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F32F5-3AE2-0848-BDDA-CEBFF243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33" y="1573969"/>
            <a:ext cx="10794167" cy="514376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神的屬性與行事風格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（賽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55:8-9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雅各從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我祖父的神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（創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28:13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到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牧養我一生的神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（創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48:15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約瑟給長子取名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瑪拿西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「上帝使我忘了一切的痛苦和父的全家；次子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以法蓮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「上帝使我在受苦的地方昌盛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（創 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41:51-52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父親死後對兄長說：「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</a:t>
            </a:r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但神的意思是好的，要保全許多人的性命，成就今日的光景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。」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（創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50:20-21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6798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0E8BC-3D73-DED7-67F2-14C9DD3A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970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更新對自己的認識</a:t>
            </a:r>
            <a:endParaRPr lang="en-US" sz="4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F32F5-3AE2-0848-BDDA-CEBFF243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16" y="1723869"/>
            <a:ext cx="10794167" cy="443708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保羅對自己認識的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過程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不配為使徒</a:t>
            </a:r>
            <a:r>
              <a:rPr lang="zh-TW" altLang="en-US" sz="3600" b="1" dirty="0">
                <a:solidFill>
                  <a:schemeClr val="accent3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–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受召為使徒時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（林前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15:9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chemeClr val="accent3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罪人中的罪魁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–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晚年寫信給提摩太時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（提前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1:12-16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「那美好的仗我已經打過了，當跑的路我已經跑盡了，所信的道我已經守住了，從此以後，有公義的冠冕為我存留。」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（提後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4:6-8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離世前的宣告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1463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0E8BC-3D73-DED7-67F2-14C9DD3A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970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為主作工還是作主工</a:t>
            </a:r>
            <a:endParaRPr lang="en-US" sz="4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F32F5-3AE2-0848-BDDA-CEBFF243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16" y="1723869"/>
            <a:ext cx="10794167" cy="443708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耶穌說：「我的食物是遵行差我來者的旨意，做成祂的工。」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（約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4:34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戴德生晚年的服事心得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先知以利亞在服事上的更新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參與神預備好的善工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（弗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2:10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917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7D4096F-B023-36D4-C0DC-353922123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0844" y="158691"/>
            <a:ext cx="4785714" cy="720842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身心耗竭自评表</a:t>
            </a:r>
            <a:endParaRPr lang="zh-CN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114CD0D-BC8A-840F-3692-F7414B866A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0844" y="2061150"/>
            <a:ext cx="6239759" cy="4027358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精疲力竭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冷漠疏离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愤世嫉俗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暴躁易怒，缺乏耐心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感到自己不被珍惜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态度发生变化，变得退缩或控制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A79F855-7168-9F63-D82D-8CE194CBE241}"/>
              </a:ext>
            </a:extLst>
          </p:cNvPr>
          <p:cNvSpPr txBox="1">
            <a:spLocks noChangeArrowheads="1"/>
          </p:cNvSpPr>
          <p:nvPr/>
        </p:nvSpPr>
        <p:spPr>
          <a:xfrm rot="758196">
            <a:off x="6296431" y="1304171"/>
            <a:ext cx="5876145" cy="4192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想法负面，或两极化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注意力降低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免疫力下降，经常生病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无法达成期望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抑郁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出现自杀念头，或感到无生趣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0E8BC-3D73-DED7-67F2-14C9DD3A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970"/>
          </a:xfrm>
        </p:spPr>
        <p:txBody>
          <a:bodyPr>
            <a:normAutofit/>
          </a:bodyPr>
          <a:lstStyle/>
          <a:p>
            <a:r>
              <a:rPr lang="en-US" sz="4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主漸漸改變我</a:t>
            </a:r>
            <a:endParaRPr lang="en-US" sz="4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F32F5-3AE2-0848-BDDA-CEBFF243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16" y="1723869"/>
            <a:ext cx="5288929" cy="4437088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一點點主漸漸改變我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律例加律例祂教導我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命令加命令祂釋放我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主耶穌改變我！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0E2564-A9DB-7FA7-36C9-5EAF0EE81FEE}"/>
              </a:ext>
            </a:extLst>
          </p:cNvPr>
          <p:cNvSpPr txBox="1">
            <a:spLocks/>
          </p:cNvSpPr>
          <p:nvPr/>
        </p:nvSpPr>
        <p:spPr>
          <a:xfrm>
            <a:off x="6514697" y="1723869"/>
            <a:ext cx="5288929" cy="4437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一天天主漸漸改變我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在每件事上祂教導我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當我全順服祂釋放我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主耶穌改變我！</a:t>
            </a:r>
            <a:endParaRPr lang="en-US" altLang="zh-TW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573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D86C7-BE50-8AB7-BE5C-8F6AAAE25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019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反思與分享</a:t>
            </a:r>
            <a:endParaRPr lang="en-US" sz="4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75BEB-6DAD-4666-F63F-B5FA1E53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檢視自己過去的服事，有哪些是大發熱心為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主作工？哪些是作主工</a:t>
            </a:r>
            <a:r>
              <a:rPr 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？</a:t>
            </a:r>
          </a:p>
          <a:p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與神互動過程中</a:t>
            </a:r>
            <a:r>
              <a:rPr lang="en-US" sz="4000" b="1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在哪方面對神、對己的認識有所更新</a:t>
            </a:r>
            <a:r>
              <a:rPr 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106408515"/>
      </p:ext>
    </p:extLst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357</Words>
  <Application>Microsoft Macintosh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微軟正黑體</vt:lpstr>
      <vt:lpstr>微軟正黑體</vt:lpstr>
      <vt:lpstr>Aharoni</vt:lpstr>
      <vt:lpstr>Arial</vt:lpstr>
      <vt:lpstr>Avenir Next LT Pro</vt:lpstr>
      <vt:lpstr>FadeVTI</vt:lpstr>
      <vt:lpstr>更新之旅</vt:lpstr>
      <vt:lpstr>更新對神的認識</vt:lpstr>
      <vt:lpstr>更新對自己的認識</vt:lpstr>
      <vt:lpstr>為主作工還是作主工</vt:lpstr>
      <vt:lpstr>身心耗竭自评表</vt:lpstr>
      <vt:lpstr>主漸漸改變我</vt:lpstr>
      <vt:lpstr>反思與分享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耀明 蔡</dc:creator>
  <cp:lastModifiedBy>耀明 蔡</cp:lastModifiedBy>
  <cp:revision>7</cp:revision>
  <dcterms:created xsi:type="dcterms:W3CDTF">2024-05-29T22:55:08Z</dcterms:created>
  <dcterms:modified xsi:type="dcterms:W3CDTF">2024-06-20T17:07:06Z</dcterms:modified>
</cp:coreProperties>
</file>