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sldIdLst>
    <p:sldId id="256" r:id="rId2"/>
    <p:sldId id="258" r:id="rId3"/>
    <p:sldId id="263" r:id="rId4"/>
    <p:sldId id="260" r:id="rId5"/>
    <p:sldId id="257" r:id="rId6"/>
    <p:sldId id="264" r:id="rId7"/>
    <p:sldId id="259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3"/>
  </p:normalViewPr>
  <p:slideViewPr>
    <p:cSldViewPr snapToGrid="0" showGuides="1"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3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0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0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9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0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89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33" r:id="rId6"/>
    <p:sldLayoutId id="2147483728" r:id="rId7"/>
    <p:sldLayoutId id="2147483729" r:id="rId8"/>
    <p:sldLayoutId id="2147483730" r:id="rId9"/>
    <p:sldLayoutId id="2147483732" r:id="rId10"/>
    <p:sldLayoutId id="214748373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E84A3663-F68E-33FB-14A0-FF9227C84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755" b="897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A043F3-A470-8BE7-1272-A19A586E5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發現之旅</a:t>
            </a:r>
            <a:endParaRPr lang="en-US" sz="6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8C284-DCF9-6FF4-1AF0-62FA6F86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9000"/>
            <a:ext cx="3441907" cy="147501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廖愛華</a:t>
            </a:r>
            <a:endParaRPr lang="en-US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2024/6/22</a:t>
            </a:r>
            <a:endParaRPr lang="en-US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5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C0C8-4FAA-5384-217A-7746A3DB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經文</a:t>
            </a:r>
            <a:r>
              <a:rPr lang="zh-TW" altLang="en-US" sz="4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lang="en-US" sz="4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61FAE-5C1D-BEA5-FB82-6288D8038032}"/>
              </a:ext>
            </a:extLst>
          </p:cNvPr>
          <p:cNvSpPr txBox="1"/>
          <p:nvPr/>
        </p:nvSpPr>
        <p:spPr>
          <a:xfrm>
            <a:off x="1036819" y="2367171"/>
            <a:ext cx="101183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我卻不以性命為念</a:t>
            </a:r>
            <a:r>
              <a:rPr lang="en-US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。。。。。</a:t>
            </a:r>
          </a:p>
          <a:p>
            <a:r>
              <a:rPr lang="en-US" sz="44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只要行完我的路程，成就我從耶穌所領受的職事，證明神恩惠的福音</a:t>
            </a:r>
            <a:r>
              <a:rPr lang="en-US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r>
              <a:rPr lang="en-US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（徒</a:t>
            </a:r>
            <a:r>
              <a:rPr lang="en-US" altLang="zh-TW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20:24</a:t>
            </a:r>
            <a:r>
              <a:rPr lang="zh-TW" altLang="en-US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4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44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landscape&#10;&#10;Description automatically generated">
            <a:extLst>
              <a:ext uri="{FF2B5EF4-FFF2-40B4-BE49-F238E27FC236}">
                <a16:creationId xmlns:a16="http://schemas.microsoft.com/office/drawing/2014/main" id="{870154C3-B501-1C58-A4B3-8DA44FB3E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52C79-67FC-3A48-409A-7CA33317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1" y="318603"/>
            <a:ext cx="1642534" cy="999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旅程</a:t>
            </a:r>
            <a:endParaRPr 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A71B-D66B-AFF5-EC27-C53B0534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183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發現之旅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39F8-2DE4-7841-053C-5264ED9AE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8721"/>
            <a:ext cx="11029615" cy="4026629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發現神的屬性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神的慈愛信實，行事風格</a:t>
            </a:r>
            <a:endParaRPr lang="en-US" sz="36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發現神的旨意 </a:t>
            </a:r>
            <a:r>
              <a:rPr lang="en-US" altLang="zh-TW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神善良純全可喜悅的旨意</a:t>
            </a:r>
            <a:r>
              <a:rPr lang="zh-TW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（羅</a:t>
            </a:r>
            <a:r>
              <a:rPr lang="en-US" altLang="zh-TW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12:2</a:t>
            </a:r>
            <a:r>
              <a:rPr lang="zh-TW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32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發現神的善工 </a:t>
            </a:r>
            <a:r>
              <a:rPr lang="en-US" altLang="zh-TW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神所預備要我們行的善工（弗</a:t>
            </a:r>
            <a:r>
              <a:rPr lang="en-US" altLang="zh-TW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2:10</a:t>
            </a:r>
            <a:r>
              <a:rPr lang="zh-TW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36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發現神的新事 </a:t>
            </a:r>
            <a:r>
              <a:rPr lang="en-US" altLang="zh-TW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神時間裡所作的新事美事</a:t>
            </a:r>
            <a:r>
              <a:rPr lang="zh-TW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（賽</a:t>
            </a:r>
            <a:r>
              <a:rPr lang="en-US" altLang="zh-TW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43:19</a:t>
            </a:r>
            <a:r>
              <a:rPr lang="zh-TW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32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50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A181-0388-603E-436B-3600B894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經文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03256-1490-D4C7-4697-04C2F1DCA688}"/>
              </a:ext>
            </a:extLst>
          </p:cNvPr>
          <p:cNvSpPr txBox="1"/>
          <p:nvPr/>
        </p:nvSpPr>
        <p:spPr>
          <a:xfrm>
            <a:off x="575894" y="2459503"/>
            <a:ext cx="11029616" cy="19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主耶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和華每早晨題醒，題醒我的耳朶，使我能聽，像受教者一樣，主耶和華開通我的耳朶，我並沒有違背，也沒有退後。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（賽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50:4-5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B8B62-E1CC-DCEE-CACB-4D7FD2FF7659}"/>
              </a:ext>
            </a:extLst>
          </p:cNvPr>
          <p:cNvSpPr txBox="1"/>
          <p:nvPr/>
        </p:nvSpPr>
        <p:spPr>
          <a:xfrm>
            <a:off x="908778" y="4635001"/>
            <a:ext cx="103744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祢開廣我心的時候，我就往祢的道上直奔。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（詩 </a:t>
            </a:r>
            <a:r>
              <a:rPr lang="en-US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119:32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3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18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16C1-9693-E849-CF3E-E6D651EF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五個內在頻道聽神的話、看神的作為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1A09-F99C-E5A8-BC31-7CB168E9C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認知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心思更新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記憶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聖靈讓我們想起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情感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感動流淚或驚喜，焦慮到平安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想像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異象異夢，對未來有盼望</a:t>
            </a:r>
            <a:endParaRPr lang="en-US" altLang="zh-TW" sz="4000" b="1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意志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要或不要，決定選擇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657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16C1-9693-E849-CF3E-E6D651EF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外在的路標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1A09-F99C-E5A8-BC31-7CB168E9C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歷史事件，當下環境</a:t>
            </a:r>
            <a:endParaRPr lang="en-US" sz="4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神的話是腳前的燈，路上的光</a:t>
            </a:r>
            <a:endParaRPr lang="en-US" sz="4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兩三個明顯的印證</a:t>
            </a:r>
            <a:endParaRPr lang="en-US" sz="4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不是出於自己的計劃或安排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在神的時間會有明顯的新事與美事</a:t>
            </a: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（傳</a:t>
            </a:r>
            <a:r>
              <a:rPr lang="en-US" altLang="zh-TW" sz="3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3:4</a:t>
            </a: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altLang="zh-TW" sz="3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8:6</a:t>
            </a: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35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83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C67A-FED3-BE81-7EC0-E2A9F13E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6014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見證神恩惠的福音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</a:t>
            </a:r>
            <a:r>
              <a:rPr lang="en-US" altLang="zh-TW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20:24</a:t>
            </a:r>
            <a:endParaRPr lang="en-US" sz="32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A64F4-207B-580E-48FA-AF30DEF1D883}"/>
              </a:ext>
            </a:extLst>
          </p:cNvPr>
          <p:cNvSpPr txBox="1"/>
          <p:nvPr/>
        </p:nvSpPr>
        <p:spPr>
          <a:xfrm>
            <a:off x="5243757" y="4393680"/>
            <a:ext cx="169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意識到神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CACE5-33DA-981B-D35A-04E17C17BFE8}"/>
              </a:ext>
            </a:extLst>
          </p:cNvPr>
          <p:cNvSpPr txBox="1"/>
          <p:nvPr/>
        </p:nvSpPr>
        <p:spPr>
          <a:xfrm>
            <a:off x="7723680" y="3429000"/>
            <a:ext cx="197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信心回應神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FF34B-29E0-415E-82C0-E0604CDC535F}"/>
              </a:ext>
            </a:extLst>
          </p:cNvPr>
          <p:cNvSpPr txBox="1"/>
          <p:nvPr/>
        </p:nvSpPr>
        <p:spPr>
          <a:xfrm>
            <a:off x="6801486" y="2583672"/>
            <a:ext cx="128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經歷神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62A2E-20A7-3CDC-502F-69CAEF69315B}"/>
              </a:ext>
            </a:extLst>
          </p:cNvPr>
          <p:cNvSpPr txBox="1"/>
          <p:nvPr/>
        </p:nvSpPr>
        <p:spPr>
          <a:xfrm>
            <a:off x="5379918" y="1774922"/>
            <a:ext cx="142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見證神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39FD3-1D65-2F1A-A1CB-95D0DB3E21ED}"/>
              </a:ext>
            </a:extLst>
          </p:cNvPr>
          <p:cNvSpPr txBox="1"/>
          <p:nvPr/>
        </p:nvSpPr>
        <p:spPr>
          <a:xfrm>
            <a:off x="3372785" y="2559751"/>
            <a:ext cx="200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聽到神的道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EEB27-AC3B-404C-78BC-BA1CD9D86CC1}"/>
              </a:ext>
            </a:extLst>
          </p:cNvPr>
          <p:cNvSpPr txBox="1"/>
          <p:nvPr/>
        </p:nvSpPr>
        <p:spPr>
          <a:xfrm>
            <a:off x="1888761" y="3464961"/>
            <a:ext cx="197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信心回應神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B18F5-E93F-828A-2FA7-FFEBDD939003}"/>
              </a:ext>
            </a:extLst>
          </p:cNvPr>
          <p:cNvSpPr txBox="1"/>
          <p:nvPr/>
        </p:nvSpPr>
        <p:spPr>
          <a:xfrm>
            <a:off x="2638269" y="4688713"/>
            <a:ext cx="197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再次經歷神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5CC8D-CD96-0AC8-217E-E8B0FD513AE4}"/>
              </a:ext>
            </a:extLst>
          </p:cNvPr>
          <p:cNvSpPr txBox="1"/>
          <p:nvPr/>
        </p:nvSpPr>
        <p:spPr>
          <a:xfrm>
            <a:off x="5102599" y="6020271"/>
            <a:ext cx="197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向人見證神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9FF85CB-8788-8887-82B7-B1FCF2A6BA6A}"/>
              </a:ext>
            </a:extLst>
          </p:cNvPr>
          <p:cNvCxnSpPr>
            <a:stCxn id="8" idx="3"/>
            <a:endCxn id="9" idx="2"/>
          </p:cNvCxnSpPr>
          <p:nvPr/>
        </p:nvCxnSpPr>
        <p:spPr>
          <a:xfrm flipV="1">
            <a:off x="6937647" y="3952220"/>
            <a:ext cx="1774136" cy="70307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E5F49372-15AB-6BFF-C1AA-A5EED796C2C0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rot="16200000" flipV="1">
            <a:off x="8106855" y="2824072"/>
            <a:ext cx="583718" cy="62613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EC9EFB4D-6BE3-44AE-6382-D1FCF182B00A}"/>
              </a:ext>
            </a:extLst>
          </p:cNvPr>
          <p:cNvCxnSpPr>
            <a:cxnSpLocks/>
            <a:stCxn id="10" idx="0"/>
            <a:endCxn id="11" idx="3"/>
          </p:cNvCxnSpPr>
          <p:nvPr/>
        </p:nvCxnSpPr>
        <p:spPr>
          <a:xfrm rot="16200000" flipV="1">
            <a:off x="6848956" y="1989062"/>
            <a:ext cx="547140" cy="64208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63F0BD9-07D7-5C41-6556-84DA3F011B67}"/>
              </a:ext>
            </a:extLst>
          </p:cNvPr>
          <p:cNvCxnSpPr>
            <a:stCxn id="11" idx="1"/>
            <a:endCxn id="12" idx="0"/>
          </p:cNvCxnSpPr>
          <p:nvPr/>
        </p:nvCxnSpPr>
        <p:spPr>
          <a:xfrm rot="10800000" flipV="1">
            <a:off x="4376352" y="2036531"/>
            <a:ext cx="1003566" cy="52321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FB612C04-3695-89C8-C8CD-C42D47FE4EFF}"/>
              </a:ext>
            </a:extLst>
          </p:cNvPr>
          <p:cNvCxnSpPr>
            <a:stCxn id="12" idx="1"/>
            <a:endCxn id="13" idx="0"/>
          </p:cNvCxnSpPr>
          <p:nvPr/>
        </p:nvCxnSpPr>
        <p:spPr>
          <a:xfrm rot="10800000" flipV="1">
            <a:off x="2876865" y="2821361"/>
            <a:ext cx="495921" cy="6436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05798E57-3919-333F-A8D6-66D5DDE303EB}"/>
              </a:ext>
            </a:extLst>
          </p:cNvPr>
          <p:cNvCxnSpPr>
            <a:stCxn id="13" idx="1"/>
            <a:endCxn id="14" idx="1"/>
          </p:cNvCxnSpPr>
          <p:nvPr/>
        </p:nvCxnSpPr>
        <p:spPr>
          <a:xfrm rot="10800000" flipH="1" flipV="1">
            <a:off x="1888761" y="3726571"/>
            <a:ext cx="749508" cy="1223752"/>
          </a:xfrm>
          <a:prstGeom prst="curvedConnector3">
            <a:avLst>
              <a:gd name="adj1" fmla="val -30500"/>
            </a:avLst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E50768C5-ADD5-08B4-198E-5B45DB75172F}"/>
              </a:ext>
            </a:extLst>
          </p:cNvPr>
          <p:cNvCxnSpPr>
            <a:stCxn id="14" idx="2"/>
            <a:endCxn id="15" idx="1"/>
          </p:cNvCxnSpPr>
          <p:nvPr/>
        </p:nvCxnSpPr>
        <p:spPr>
          <a:xfrm rot="16200000" flipH="1">
            <a:off x="3829511" y="5008793"/>
            <a:ext cx="1069948" cy="1476227"/>
          </a:xfrm>
          <a:prstGeom prst="curvedConnector2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39B25F-4BA8-977A-6D88-B1C57E34C782}"/>
              </a:ext>
            </a:extLst>
          </p:cNvPr>
          <p:cNvSpPr txBox="1"/>
          <p:nvPr/>
        </p:nvSpPr>
        <p:spPr>
          <a:xfrm>
            <a:off x="7892321" y="4753464"/>
            <a:ext cx="241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繼續與神互動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011E370A-5522-ED77-63A1-3C70B3163D58}"/>
              </a:ext>
            </a:extLst>
          </p:cNvPr>
          <p:cNvCxnSpPr>
            <a:cxnSpLocks/>
            <a:stCxn id="15" idx="3"/>
            <a:endCxn id="35" idx="2"/>
          </p:cNvCxnSpPr>
          <p:nvPr/>
        </p:nvCxnSpPr>
        <p:spPr>
          <a:xfrm flipV="1">
            <a:off x="7078805" y="5276684"/>
            <a:ext cx="2018976" cy="100519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0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1D5A-27CF-8F1C-F589-986C7F54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反思與分享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358B-1F4E-2626-8109-1DA6BEE97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信主以來，對神的屬性、行事風格、旨意，有什麼發現</a:t>
            </a:r>
            <a:r>
              <a: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</a:p>
          <a:p>
            <a:r>
              <a:rPr lang="en-US" sz="3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在天路歷程中，神作了什麼新事，是你從未想到過的</a:t>
            </a:r>
            <a:r>
              <a: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r>
              <a:rPr lang="zh-TW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93806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267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Microsoft JhengHei</vt:lpstr>
      <vt:lpstr>Gill Sans MT</vt:lpstr>
      <vt:lpstr>Wingdings 2</vt:lpstr>
      <vt:lpstr>DividendVTI</vt:lpstr>
      <vt:lpstr>發現之旅</vt:lpstr>
      <vt:lpstr>經文：</vt:lpstr>
      <vt:lpstr>旅程</vt:lpstr>
      <vt:lpstr>發現之旅</vt:lpstr>
      <vt:lpstr>經文</vt:lpstr>
      <vt:lpstr>五個內在頻道聽神的話、看神的作為</vt:lpstr>
      <vt:lpstr>外在的路標</vt:lpstr>
      <vt:lpstr>見證神恩惠的福音 – 徒20:24</vt:lpstr>
      <vt:lpstr>反思與分享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見證神恩惠的福音</dc:title>
  <dc:creator>Philip Tsai</dc:creator>
  <cp:lastModifiedBy>耀明 蔡</cp:lastModifiedBy>
  <cp:revision>9</cp:revision>
  <dcterms:created xsi:type="dcterms:W3CDTF">2024-03-31T17:06:24Z</dcterms:created>
  <dcterms:modified xsi:type="dcterms:W3CDTF">2024-06-20T16:59:58Z</dcterms:modified>
</cp:coreProperties>
</file>