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328" r:id="rId3"/>
    <p:sldId id="355" r:id="rId4"/>
    <p:sldId id="305" r:id="rId5"/>
    <p:sldId id="269" r:id="rId6"/>
    <p:sldId id="391" r:id="rId7"/>
    <p:sldId id="392" r:id="rId8"/>
    <p:sldId id="359" r:id="rId9"/>
    <p:sldId id="384" r:id="rId10"/>
    <p:sldId id="386" r:id="rId11"/>
    <p:sldId id="362" r:id="rId12"/>
    <p:sldId id="3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0"/>
    <p:restoredTop sz="93855"/>
  </p:normalViewPr>
  <p:slideViewPr>
    <p:cSldViewPr snapToGrid="0" snapToObjects="1">
      <p:cViewPr varScale="1">
        <p:scale>
          <a:sx n="85" d="100"/>
          <a:sy n="85" d="100"/>
        </p:scale>
        <p:origin x="1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48EFB-2862-2C4F-91D3-73EE6E69631B}" type="datetimeFigureOut">
              <a:rPr lang="en-US" smtClean="0"/>
              <a:t>6/21/24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2423-C690-F74D-BE77-6A36F7A5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5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993E-BAF0-2147-8047-F43F94962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7874B-747B-814E-A4E1-51FD31C82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48B6E-AA6B-CE41-85E6-77F7050B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09D4D-F9BE-0743-A4BC-EC76806D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3B3E9-D13E-DF4E-83EE-1E6307CC1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8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0CD47-F29C-3543-8B3F-F13AEDCE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8E225-B14C-374B-9531-C596F4CFF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FC58D-2C51-634B-8023-8EF573481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439ED-C858-C94D-8467-246261E9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BF2E0-ED5D-C944-9879-09C94A95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9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079C6-0935-F149-BFE6-D8F764518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421E5-844D-3745-B57E-51856BD10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A9D3A-1A02-6840-8157-80ECCC81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AA8C8-41F0-1D46-9D5A-2891D5E8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A43C3-83BB-DC4C-9051-7E9B8987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8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BAFF-A5A4-7F4D-ABDB-F0393F2A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ECAB-2E87-2C49-B153-9A22163F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AEDEC-4FC7-964B-A02E-D608BCA3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0E90C-BFFE-5B45-AE30-65750C15C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E090C-CC2C-9445-BEE2-A218CE5B8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4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102C-E838-E84E-A888-0BFB866E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D0162-6B3B-4A49-8EDB-65E5EF2B7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177A7-081E-234C-9247-39E21252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0E720-F241-AE4E-92D1-4051A9F20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92B0D-9A3A-4F47-BE14-EFBBD617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6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742BF-9F5C-A94F-8CC6-A296A2CF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4274C-34EE-3742-AF7E-496A67718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4F2AB-83A9-7D4F-910D-33CB01BAB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4C15A-CBE6-5944-B53D-9348F11C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DA0E4-60C2-6049-A54D-522CE711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296BB-9DE7-E747-AF90-DF0F7EBBC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5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B9331-6BC6-EC49-94EB-D01EE538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172F1-CA19-794F-822A-90B293597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8E08-0F7D-2444-96DB-BCB4DB1C0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0D577-81EE-1343-B61E-080516CFE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53E07-BF6D-F84D-9C39-390753FE8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7BC79C-1E23-1741-B899-44338165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916073-7DE9-CE4F-BE8C-1FC121AC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40433C-CE08-BB43-916C-D05FDD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5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87B7-A105-074C-912D-D3832CB1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A1618-E1FC-BD40-9F06-B31B55849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05532-0825-D64E-96C9-58622847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E7CBA-D719-7242-A4CF-D420C1A2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8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3622E-92AE-EF4E-8ABE-0C0F5B71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D26B3-0DCC-AA44-B614-46D586BC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DE9E3-65AC-EC42-AD2C-479D0CE2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6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2F37-7F57-3B45-BC48-D57D043F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13DE-E8E6-A843-A513-F52035DA5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AABE9-9CD4-EB42-8F28-46F7347F9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883B9-D402-FC4C-AA79-98B2C5E3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AA7DD-CB30-1948-9DDD-202804E9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F87E0-DF92-D448-9457-00D817A3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6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70C0-24DE-9C41-B1FC-7EF2468D6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C2A62-CA49-CA4A-A796-1B87C1275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E89D3-A239-D344-BFC5-9984286D8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4F8F5-0BD1-6243-A813-F0B08E3A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70666-BE2C-B74F-B660-75A1F391F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EEC57-FB93-574E-8C7F-05735E74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5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FCD2A-BE84-254B-99D3-1FE9F7C55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CBAFC-9288-E743-A513-777DA7AFE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27936-FA84-3548-AD29-1A85494FF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CF6F-D1AB-9A4B-B199-4DADA13501AF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373B5-2FD5-8945-B0B1-E6FB2D903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E1010-668C-BD42-8B7E-DAE861BE9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85BB2-C4A6-4843-B762-0F13FD73385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2F2515-0D7A-9145-9078-B17AD183A1C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44287" y="5881007"/>
            <a:ext cx="1219025" cy="95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旅程與定位</a:t>
            </a:r>
            <a:endParaRPr lang="en-US" sz="44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64000"/>
            <a:ext cx="9144000" cy="11938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蔡耀明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zh-TW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024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年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月</a:t>
            </a:r>
            <a:r>
              <a:rPr lang="en-US" altLang="zh-TW" sz="3200" b="1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TW" altLang="en-US" sz="3200" b="1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日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2071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60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生命旅程變化的狀況</a:t>
            </a:r>
            <a:endParaRPr lang="en-US" sz="48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03"/>
            <a:ext cx="10515600" cy="5031168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清楚定位</a:t>
            </a:r>
            <a:r>
              <a:rPr lang="zh-CN" altLang="en-US" sz="40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（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华文黑体"/>
              </a:rPr>
              <a:t>O</a:t>
            </a:r>
            <a:r>
              <a:rPr lang="en-US" altLang="zh-CN" sz="4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riented</a:t>
            </a:r>
            <a:r>
              <a:rPr lang="zh-CN" altLang="en-US" sz="40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en-US" altLang="zh-TW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 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凡事平顺，外在环境与内在状态有序时，当向神唱颂歌。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失去定位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（</a:t>
            </a:r>
            <a:r>
              <a:rPr lang="en-US" altLang="zh-TW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Disoriented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）</a:t>
            </a:r>
            <a:r>
              <a:rPr lang="en-US" altLang="zh-TW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</a:t>
            </a:r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在困境失去</a:t>
            </a:r>
            <a:r>
              <a:rPr lang="zh-CN" altLang="en-US" sz="3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方向，心中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充满忧伤、惧怕与灰心时，当向神唱哀歌。 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重新定位（</a:t>
            </a:r>
            <a:r>
              <a:rPr lang="en-US" altLang="zh-TW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Reoriented</a:t>
            </a:r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）</a:t>
            </a:r>
            <a:r>
              <a:rPr lang="en-US" altLang="zh-TW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 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经历神的帮助，对未来重新有盼望时，当向神唱颂歌。 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58001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60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生命车子谁开</a:t>
            </a:r>
            <a:r>
              <a:rPr lang="zh-CN" altLang="en-US" sz="48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en-US" altLang="zh-CN" sz="48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CN" altLang="en-US" sz="48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CN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认识定位</a:t>
            </a:r>
            <a:endParaRPr lang="en-US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05867"/>
          </a:xfrm>
        </p:spPr>
        <p:txBody>
          <a:bodyPr>
            <a:normAutofit/>
          </a:bodyPr>
          <a:lstStyle/>
          <a:p>
            <a:endParaRPr lang="en-US" altLang="zh-TW" sz="4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1300184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48684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生命之旅</a:t>
            </a:r>
            <a:r>
              <a:rPr lang="en-US" altLang="zh-TW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/</a:t>
            </a:r>
            <a:r>
              <a:rPr lang="zh-TW" altLang="en-US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成聖之旅 </a:t>
            </a:r>
            <a:r>
              <a:rPr lang="en-US" altLang="zh-TW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</a:t>
            </a:r>
            <a:r>
              <a:rPr lang="zh-TW" altLang="en-US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我在哪裡？</a:t>
            </a:r>
            <a:br>
              <a:rPr lang="en-US" altLang="zh-TW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</a:b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0-10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自我評估</a:t>
            </a:r>
            <a:endParaRPr lang="en-US" sz="32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9780"/>
            <a:ext cx="10515600" cy="445309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與神關係？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與己關係？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婚姻狀況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夫妻關係？親子關係？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教會生活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健康狀況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工作狀況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財務管理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9363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7467" y="937084"/>
            <a:ext cx="106341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我卻不以性命為念，也不看為寶貴，</a:t>
            </a:r>
            <a:endParaRPr lang="en-US" altLang="zh-CN" sz="44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只要</a:t>
            </a:r>
            <a:r>
              <a:rPr lang="zh-CN" altLang="en-US" sz="4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行完</a:t>
            </a:r>
            <a:r>
              <a:rPr lang="zh-CN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我的路程，</a:t>
            </a:r>
            <a:r>
              <a:rPr lang="zh-CN" altLang="en-US" sz="4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成就</a:t>
            </a:r>
            <a:r>
              <a:rPr lang="zh-CN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我從主耶穌所領受的職事，</a:t>
            </a:r>
            <a:r>
              <a:rPr lang="zh-CN" altLang="en-US" sz="4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證明</a:t>
            </a:r>
            <a:r>
              <a:rPr lang="zh-CN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神恩</a:t>
            </a:r>
            <a:r>
              <a:rPr lang="zh-TW" altLang="en-US" sz="44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惠的福音。</a:t>
            </a:r>
            <a:endParaRPr lang="zh-CN" altLang="en-US" sz="44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8872" y="4946673"/>
            <a:ext cx="314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 </a:t>
            </a: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</a:t>
            </a:r>
            <a:r>
              <a:rPr lang="en-US" altLang="zh-CN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24</a:t>
            </a:r>
            <a:endParaRPr lang="zh-CN" altLang="en-US" sz="32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806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dirty="0">
                <a:solidFill>
                  <a:srgbClr val="002060"/>
                </a:solidFill>
                <a:latin typeface="华文黑体"/>
                <a:ea typeface="华文黑体"/>
              </a:rPr>
              <a:t>讓我們約定：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7019" y="2092036"/>
            <a:ext cx="5514108" cy="2192097"/>
          </a:xfrm>
        </p:spPr>
        <p:txBody>
          <a:bodyPr>
            <a:noAutofit/>
          </a:bodyPr>
          <a:lstStyle/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放下頭銜，都是同工</a:t>
            </a:r>
            <a:endParaRPr lang="en-US" altLang="zh-TW" sz="4400" dirty="0">
              <a:solidFill>
                <a:srgbClr val="002060"/>
              </a:solidFill>
              <a:latin typeface="华文黑体"/>
              <a:ea typeface="华文黑体"/>
            </a:endParaRPr>
          </a:p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坦誠分享，同理保密</a:t>
            </a:r>
            <a:endParaRPr lang="en-US" altLang="zh-TW" sz="4400" dirty="0">
              <a:solidFill>
                <a:srgbClr val="002060"/>
              </a:solidFill>
              <a:latin typeface="华文黑体"/>
              <a:ea typeface="华文黑体"/>
            </a:endParaRPr>
          </a:p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彼此鼓勵，調整自己</a:t>
            </a:r>
            <a:endParaRPr lang="en-US" altLang="zh-TW" sz="4400" dirty="0">
              <a:solidFill>
                <a:srgbClr val="002060"/>
              </a:solidFill>
              <a:latin typeface="华文黑体"/>
              <a:ea typeface="华文黑体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8020242" y="3429000"/>
            <a:ext cx="2952557" cy="246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不拍照</a:t>
            </a:r>
            <a:endParaRPr lang="en-US" altLang="zh-TW" sz="4400" dirty="0">
              <a:solidFill>
                <a:srgbClr val="002060"/>
              </a:solidFill>
              <a:latin typeface="华文黑体"/>
              <a:ea typeface="华文黑体"/>
            </a:endParaRPr>
          </a:p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不錄音</a:t>
            </a:r>
            <a:endParaRPr lang="en-US" altLang="zh-TW" sz="4400" dirty="0">
              <a:solidFill>
                <a:srgbClr val="002060"/>
              </a:solidFill>
              <a:latin typeface="华文黑体"/>
              <a:ea typeface="华文黑体"/>
            </a:endParaRPr>
          </a:p>
          <a:p>
            <a:r>
              <a:rPr lang="zh-TW" altLang="en-US" sz="4400" dirty="0">
                <a:solidFill>
                  <a:srgbClr val="002060"/>
                </a:solidFill>
                <a:latin typeface="华文黑体"/>
                <a:ea typeface="华文黑体"/>
              </a:rPr>
              <a:t>關手機 </a:t>
            </a:r>
          </a:p>
        </p:txBody>
      </p:sp>
    </p:spTree>
    <p:extLst>
      <p:ext uri="{BB962C8B-B14F-4D97-AF65-F5344CB8AC3E}">
        <p14:creationId xmlns:p14="http://schemas.microsoft.com/office/powerpoint/2010/main" val="104862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5199" y="153642"/>
            <a:ext cx="8129847" cy="963958"/>
          </a:xfrm>
        </p:spPr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聚會規則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65199" y="1557867"/>
            <a:ext cx="10583333" cy="4182533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互動中請分享你感到自在的部分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分享深淺由你決定。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請勿在聚會外主動提起或問及活動中他人的分享內容； 舉例時，也請勿談及任何可分辨的個人資料 。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試著</a:t>
            </a:r>
            <a:r>
              <a:rPr lang="zh-TW" altLang="en-US" sz="4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放慢、放鬆、專心</a:t>
            </a:r>
            <a:r>
              <a:rPr lang="zh-TW" altLang="en-US" sz="4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地讓自己投入在这裡。</a:t>
            </a:r>
            <a:endParaRPr lang="en-US" altLang="zh-TW" sz="4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778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608"/>
          </a:xfrm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思想一下</a:t>
            </a:r>
            <a:endParaRPr lang="en-US" sz="6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200"/>
            <a:ext cx="10515600" cy="4449763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目標導向？關係導向？</a:t>
            </a:r>
            <a:endParaRPr lang="en-US" altLang="zh-TW" sz="44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4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結果導向？過程導向？</a:t>
            </a:r>
            <a:endParaRPr lang="en-US" altLang="zh-TW" sz="44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104162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608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前言</a:t>
            </a:r>
            <a:endParaRPr lang="en-US" sz="6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200"/>
            <a:ext cx="10515600" cy="4449763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旅程</a:t>
            </a:r>
            <a:r>
              <a:rPr lang="zh-CN" altLang="en-US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en-US" altLang="zh-CN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CN" altLang="en-US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动态</a:t>
            </a:r>
            <a:endParaRPr lang="en-US" altLang="zh-CN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CN" altLang="en-US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定位 </a:t>
            </a:r>
            <a:r>
              <a:rPr lang="en-US" altLang="zh-CN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-</a:t>
            </a:r>
            <a:r>
              <a:rPr lang="zh-CN" altLang="en-US" sz="54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我在哪里</a:t>
            </a:r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，我们在哪里</a:t>
            </a:r>
            <a:endParaRPr lang="en-US" altLang="zh-CN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26205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7467" y="937084"/>
            <a:ext cx="1063413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靠祢有力量，心中想往</a:t>
            </a:r>
            <a:r>
              <a:rPr lang="zh-CN" altLang="en-US" sz="44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錫安</a:t>
            </a:r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大道的、這人便為有福。</a:t>
            </a:r>
            <a:endParaRPr lang="en-US" altLang="zh-CN" sz="4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他們經過</a:t>
            </a:r>
            <a:r>
              <a:rPr lang="zh-CN" altLang="en-US" sz="44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流淚谷</a:t>
            </a:r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、叫這谷變為泉源之地，並有秋雨之福、蓋滿了全谷。</a:t>
            </a:r>
            <a:endParaRPr lang="en-US" altLang="zh-CN" sz="4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他們行走，力上加力，個人到</a:t>
            </a:r>
            <a:r>
              <a:rPr lang="zh-CN" altLang="en-US" sz="44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錫安</a:t>
            </a:r>
            <a:r>
              <a:rPr lang="zh-CN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朝見神。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8872" y="4946673"/>
            <a:ext cx="314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诗篇 </a:t>
            </a:r>
            <a:r>
              <a:rPr lang="en-US" altLang="zh-CN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84 </a:t>
            </a:r>
            <a:r>
              <a:rPr lang="zh-CN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altLang="zh-CN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5-7</a:t>
            </a:r>
            <a:endParaRPr lang="zh-CN" altLang="en-US" sz="32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962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60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旅程 </a:t>
            </a:r>
            <a:r>
              <a:rPr lang="en-US" altLang="zh-TW" sz="48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48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目标清楚</a:t>
            </a:r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，要走过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程</a:t>
            </a:r>
            <a:endParaRPr lang="en-US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7999"/>
            <a:ext cx="10795000" cy="4398963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有目标，有过程</a:t>
            </a:r>
            <a:endParaRPr lang="en-US" altLang="zh-CN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目标与过程的不同？</a:t>
            </a:r>
            <a:endParaRPr lang="en-US" altLang="zh-CN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CN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目标可以不变，过程一定在变，而且无法掌握（控制）</a:t>
            </a:r>
            <a:endParaRPr lang="en-US" altLang="zh-TW" sz="40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6443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958"/>
            <a:ext cx="10515600" cy="749507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旅程 </a:t>
            </a:r>
            <a:r>
              <a:rPr lang="en-US" altLang="zh-TW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40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目標清楚，要走過程</a:t>
            </a:r>
            <a:endParaRPr lang="en-US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2474973"/>
            <a:ext cx="11040533" cy="415227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目標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想往錫安大道，朝見神 </a:t>
            </a:r>
            <a:r>
              <a:rPr lang="en-US" altLang="zh-TW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有方向</a:t>
            </a:r>
            <a:endParaRPr lang="en-US" altLang="zh-TW" sz="32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行動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行走、經過 </a:t>
            </a:r>
            <a:r>
              <a:rPr lang="en-US" altLang="zh-TW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有參與</a:t>
            </a:r>
            <a:endParaRPr lang="en-US" altLang="zh-TW" sz="32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過程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流淚谷，秋雨之福 </a:t>
            </a:r>
            <a:r>
              <a:rPr lang="en-US" altLang="zh-TW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有困難，有喜樂</a:t>
            </a:r>
            <a:endParaRPr lang="en-US" altLang="zh-TW" sz="32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經歷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泉源之地、蓋滿全谷、力上加力 </a:t>
            </a:r>
            <a:r>
              <a:rPr lang="en-US" altLang="zh-TW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看見與成長</a:t>
            </a:r>
            <a:endParaRPr lang="en-US" altLang="zh-TW" sz="32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態度 </a:t>
            </a:r>
            <a:r>
              <a:rPr lang="en-US" altLang="zh-TW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靠主有力量 </a:t>
            </a:r>
            <a:r>
              <a:rPr lang="en-US" altLang="zh-TW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–</a:t>
            </a:r>
            <a:r>
              <a:rPr lang="zh-TW" altLang="en-US" sz="32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 信靠，與神同在</a:t>
            </a:r>
            <a:endParaRPr lang="en-US" altLang="zh-TW" sz="32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  <a:p>
            <a:r>
              <a:rPr lang="zh-TW" altLang="en-US" sz="3600" b="1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华文黑体"/>
              </a:rPr>
              <a:t>一步一腳印</a:t>
            </a:r>
            <a:endParaRPr lang="en-US" altLang="zh-TW" sz="3600" b="1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华文黑体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DD80D-79B8-8E49-8A76-2B4B15F74460}"/>
              </a:ext>
            </a:extLst>
          </p:cNvPr>
          <p:cNvSpPr txBox="1"/>
          <p:nvPr/>
        </p:nvSpPr>
        <p:spPr>
          <a:xfrm>
            <a:off x="778932" y="960465"/>
            <a:ext cx="10634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靠祢有力量心中想往</a:t>
            </a:r>
            <a:r>
              <a:rPr lang="zh-CN" altLang="en-US" sz="28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錫安</a:t>
            </a: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大道的、這人便為有福。他们經過</a:t>
            </a:r>
            <a:r>
              <a:rPr lang="zh-CN" altLang="en-US" sz="28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流淚谷</a:t>
            </a: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、叫這谷變為泉源之地，並有秋雨之福、蓋滿了全谷。他们行走，力上加力，個人到</a:t>
            </a:r>
            <a:r>
              <a:rPr lang="zh-CN" altLang="en-US" sz="28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錫安</a:t>
            </a: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朝見神。（詩</a:t>
            </a:r>
            <a:r>
              <a:rPr lang="zh-TW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84:5-7</a:t>
            </a:r>
            <a:r>
              <a:rPr lang="zh-TW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zh-CN" altLang="en-US" sz="28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917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11820</TotalTime>
  <Words>542</Words>
  <Application>Microsoft Macintosh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微軟正黑體</vt:lpstr>
      <vt:lpstr>微軟正黑體</vt:lpstr>
      <vt:lpstr>华文黑体</vt:lpstr>
      <vt:lpstr>Arial</vt:lpstr>
      <vt:lpstr>Calibri</vt:lpstr>
      <vt:lpstr>Calibri Light</vt:lpstr>
      <vt:lpstr>Office Theme</vt:lpstr>
      <vt:lpstr>旅程與定位</vt:lpstr>
      <vt:lpstr>PowerPoint Presentation</vt:lpstr>
      <vt:lpstr>讓我們約定：</vt:lpstr>
      <vt:lpstr>聚會規則</vt:lpstr>
      <vt:lpstr>思想一下</vt:lpstr>
      <vt:lpstr>前言</vt:lpstr>
      <vt:lpstr>PowerPoint Presentation</vt:lpstr>
      <vt:lpstr>旅程 – 目标清楚，要走过程</vt:lpstr>
      <vt:lpstr>旅程 – 目標清楚，要走過程</vt:lpstr>
      <vt:lpstr>生命旅程變化的狀況</vt:lpstr>
      <vt:lpstr>生命车子谁开 – 认识定位</vt:lpstr>
      <vt:lpstr>生命之旅/成聖之旅 - 我在哪裡？ 0-10 自我評估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蔡耀明</dc:creator>
  <cp:lastModifiedBy>耀明 蔡</cp:lastModifiedBy>
  <cp:revision>243</cp:revision>
  <dcterms:created xsi:type="dcterms:W3CDTF">2018-03-05T04:01:28Z</dcterms:created>
  <dcterms:modified xsi:type="dcterms:W3CDTF">2024-06-21T19:48:33Z</dcterms:modified>
</cp:coreProperties>
</file>