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3" r:id="rId1"/>
    <p:sldMasterId id="2147483839" r:id="rId2"/>
  </p:sldMasterIdLst>
  <p:notesMasterIdLst>
    <p:notesMasterId r:id="rId11"/>
  </p:notesMasterIdLst>
  <p:sldIdLst>
    <p:sldId id="3373" r:id="rId3"/>
    <p:sldId id="3990" r:id="rId4"/>
    <p:sldId id="3991" r:id="rId5"/>
    <p:sldId id="3992" r:id="rId6"/>
    <p:sldId id="3993" r:id="rId7"/>
    <p:sldId id="3994" r:id="rId8"/>
    <p:sldId id="3995" r:id="rId9"/>
    <p:sldId id="3996" r:id="rId10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anose="02020404030301010803" pitchFamily="18" charset="0"/>
        <a:ea typeface="SimSun" panose="02010600030101010101" pitchFamily="2" charset="-122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anose="02020404030301010803" pitchFamily="18" charset="0"/>
        <a:ea typeface="SimSun" panose="02010600030101010101" pitchFamily="2" charset="-122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anose="02020404030301010803" pitchFamily="18" charset="0"/>
        <a:ea typeface="SimSun" panose="02010600030101010101" pitchFamily="2" charset="-122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anose="02020404030301010803" pitchFamily="18" charset="0"/>
        <a:ea typeface="SimSun" panose="02010600030101010101" pitchFamily="2" charset="-122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anose="02020404030301010803" pitchFamily="18" charset="0"/>
        <a:ea typeface="SimSun" panose="02010600030101010101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Garamond" panose="02020404030301010803" pitchFamily="18" charset="0"/>
        <a:ea typeface="SimSun" panose="02010600030101010101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Garamond" panose="02020404030301010803" pitchFamily="18" charset="0"/>
        <a:ea typeface="SimSun" panose="02010600030101010101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Garamond" panose="02020404030301010803" pitchFamily="18" charset="0"/>
        <a:ea typeface="SimSun" panose="02010600030101010101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Garamond" panose="02020404030301010803" pitchFamily="18" charset="0"/>
        <a:ea typeface="SimSun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C582E"/>
    <a:srgbClr val="ECD3ED"/>
    <a:srgbClr val="E6F159"/>
    <a:srgbClr val="D5D4F0"/>
    <a:srgbClr val="C6C4EA"/>
    <a:srgbClr val="B3F7CF"/>
    <a:srgbClr val="F2E6DE"/>
    <a:srgbClr val="F4F9B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3379" autoAdjust="0"/>
    <p:restoredTop sz="94679" autoAdjust="0"/>
  </p:normalViewPr>
  <p:slideViewPr>
    <p:cSldViewPr>
      <p:cViewPr varScale="1">
        <p:scale>
          <a:sx n="70" d="100"/>
          <a:sy n="70" d="100"/>
        </p:scale>
        <p:origin x="1068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/>
            </a:lvl1pPr>
          </a:lstStyle>
          <a:p>
            <a:pPr>
              <a:defRPr/>
            </a:pPr>
            <a:fld id="{99CCE0B4-C554-4028-BE49-6CBFC4E010E2}" type="datetimeFigureOut">
              <a:rPr lang="en-US"/>
              <a:pPr>
                <a:defRPr/>
              </a:pPr>
              <a:t>6/9/2024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1" y="4415790"/>
            <a:ext cx="5608320" cy="418338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42236B70-6EF3-423E-AD2A-A676B2D6A9D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3361332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42227808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1501708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86550" y="152400"/>
            <a:ext cx="2152650" cy="6553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8600" y="152400"/>
            <a:ext cx="6305550" cy="6553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3678651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AAA547EE-9C5F-4B7F-B881-4B67D407AE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067D8B-447D-4806-840C-3761697763ED}" type="datetime1">
              <a:rPr lang="en-US"/>
              <a:pPr>
                <a:defRPr/>
              </a:pPr>
              <a:t>6/9/2024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C06C25BD-E135-4117-A265-131B2351AE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AFE3A814-5C35-4693-9A8D-ECCE9F9525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FFF816-7056-4407-9C4C-9DBF6102623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6485300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802226D8-D52D-41B5-ACA1-2352531B23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304EDE-B6F7-4B63-8BCC-2981C887842A}" type="datetime1">
              <a:rPr lang="en-US"/>
              <a:pPr>
                <a:defRPr/>
              </a:pPr>
              <a:t>6/9/2024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DDAD5FB6-4E42-42B0-A91D-5A6C3C22E6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0FFF8D12-AE3C-40FC-875F-42F7027B51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531465-F40B-4509-B7CF-2EE0D8B9E1F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5798261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737C0A4B-3120-4193-9CBC-E35CEC4A91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21EC4D-2419-4B22-93B1-51C67215E1FC}" type="datetime1">
              <a:rPr lang="en-US"/>
              <a:pPr>
                <a:defRPr/>
              </a:pPr>
              <a:t>6/9/2024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54F3BBF6-D928-4C0C-8B78-A8CCFC84E8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907217AC-2FB6-4377-A875-4C43E79261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FD6C0F-3C4E-4678-B1C2-68AD9883DFA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1592194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="" xmlns:a16="http://schemas.microsoft.com/office/drawing/2014/main" id="{99813387-DD00-42F4-B65F-9827263B64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AFAC5B-FFE3-4B23-9764-C27BCF322085}" type="datetime1">
              <a:rPr lang="en-US"/>
              <a:pPr>
                <a:defRPr/>
              </a:pPr>
              <a:t>6/9/2024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="" xmlns:a16="http://schemas.microsoft.com/office/drawing/2014/main" id="{96071734-1BAC-471A-B552-256545B729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="" xmlns:a16="http://schemas.microsoft.com/office/drawing/2014/main" id="{1F7C286D-8B60-476E-B064-1A05670516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969938-843D-429C-83EA-95C64632D98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7919756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="" xmlns:a16="http://schemas.microsoft.com/office/drawing/2014/main" id="{6916749C-18BF-48FE-8A3C-59ADCFAD9E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F6CC98-713D-4111-B2FE-3D63E890C5D9}" type="datetime1">
              <a:rPr lang="en-US"/>
              <a:pPr>
                <a:defRPr/>
              </a:pPr>
              <a:t>6/9/2024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="" xmlns:a16="http://schemas.microsoft.com/office/drawing/2014/main" id="{EBCF58F3-4B2E-46A4-B066-CA373CD7AB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="" xmlns:a16="http://schemas.microsoft.com/office/drawing/2014/main" id="{BD6E3B31-10EA-4E3C-AC6D-A2B42B3730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CA4D73-F60C-440E-93E3-012DEC5B270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9520047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="" xmlns:a16="http://schemas.microsoft.com/office/drawing/2014/main" id="{2AC161EB-7B9A-4DED-B2CC-7A2CDB8689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613DD9-E229-4AA9-A02A-63C2F5BF25D2}" type="datetime1">
              <a:rPr lang="en-US"/>
              <a:pPr>
                <a:defRPr/>
              </a:pPr>
              <a:t>6/9/2024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="" xmlns:a16="http://schemas.microsoft.com/office/drawing/2014/main" id="{F88B699F-DC4E-404A-9195-DDD69450C3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="" xmlns:a16="http://schemas.microsoft.com/office/drawing/2014/main" id="{D25A9CC8-E29C-4199-A222-1CD4739703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1C2B2B-3B11-4F3E-AC7E-1C470D06868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5149983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="" xmlns:a16="http://schemas.microsoft.com/office/drawing/2014/main" id="{DC4F2A25-AFF8-4894-8262-2EDCB480C2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4232AB-25B5-4749-8F7C-DA579E56FEA4}" type="datetime1">
              <a:rPr lang="en-US"/>
              <a:pPr>
                <a:defRPr/>
              </a:pPr>
              <a:t>6/9/2024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="" xmlns:a16="http://schemas.microsoft.com/office/drawing/2014/main" id="{39214CB8-1D0B-485F-8216-F8C8832207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="" xmlns:a16="http://schemas.microsoft.com/office/drawing/2014/main" id="{9DB0EFC4-D4FC-4A4A-ABB7-F8B38B63C0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935964-74FD-49DD-A88E-61BE6975745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7091527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="" xmlns:a16="http://schemas.microsoft.com/office/drawing/2014/main" id="{C2C43CD0-CEA4-471E-81BE-DD34DC7E7E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503A79-4993-4327-844E-9966A046CEB7}" type="datetime1">
              <a:rPr lang="en-US"/>
              <a:pPr>
                <a:defRPr/>
              </a:pPr>
              <a:t>6/9/2024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="" xmlns:a16="http://schemas.microsoft.com/office/drawing/2014/main" id="{AD2A6082-F6FD-45D3-B7CF-8D2C01B00E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="" xmlns:a16="http://schemas.microsoft.com/office/drawing/2014/main" id="{066BA9CE-22DD-44BD-9BCC-925EF3BC77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19C334-597B-49EB-BFBE-C854CFA8678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513943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5164652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="" xmlns:a16="http://schemas.microsoft.com/office/drawing/2014/main" id="{3F33BC50-C44C-4424-B200-B1D0AE1981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2F45A4-FF06-402D-9BF2-97C4A9066CB9}" type="datetime1">
              <a:rPr lang="en-US"/>
              <a:pPr>
                <a:defRPr/>
              </a:pPr>
              <a:t>6/9/2024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="" xmlns:a16="http://schemas.microsoft.com/office/drawing/2014/main" id="{632DB6DC-ECC8-4701-B2FF-CC2D714849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="" xmlns:a16="http://schemas.microsoft.com/office/drawing/2014/main" id="{9CD468CE-9765-45FD-BDF2-C84AA8FC97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23AAA0-3C81-4D50-A004-B208CF0044E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0989599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61034C19-0131-4963-8FB1-7F59CC4F22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37812D-8455-49F8-8763-31EA88F711F5}" type="datetime1">
              <a:rPr lang="en-US"/>
              <a:pPr>
                <a:defRPr/>
              </a:pPr>
              <a:t>6/9/2024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F485FD7C-70A1-4FD7-99DA-2C3009340D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11C0EB3A-C3AC-4EE7-B900-EE64CB9BBA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26FF59-23D7-4ACB-84D0-45C3BD644BF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0070903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34BE0837-DB8D-4463-9AE4-479A73181F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C8E269-E917-4493-87CF-A70118104007}" type="datetime1">
              <a:rPr lang="en-US"/>
              <a:pPr>
                <a:defRPr/>
              </a:pPr>
              <a:t>6/9/2024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D75C03EF-48A9-417C-8F08-26A287FC76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88199034-5E40-4A43-BC5A-ABFF129BCC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F69AFB-4F7A-4EAB-931E-EC9B55EE298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923831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218332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609600"/>
            <a:ext cx="4229100" cy="6096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609600"/>
            <a:ext cx="4229100" cy="6096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2001525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4222508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4470505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752034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005347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937418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152400"/>
            <a:ext cx="85344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/>
              <a:t>【</a:t>
            </a:r>
            <a:r>
              <a:rPr lang="zh-TW" altLang="en-US"/>
              <a:t>全能的創造主</a:t>
            </a:r>
            <a:r>
              <a:rPr lang="en-US" altLang="zh-TW"/>
              <a:t>】1/4                        </a:t>
            </a:r>
            <a:r>
              <a:rPr lang="zh-TW" altLang="en-US"/>
              <a:t>讚美之泉</a:t>
            </a:r>
            <a:r>
              <a:rPr lang="en-US" altLang="zh-TW"/>
              <a:t>/</a:t>
            </a:r>
            <a:r>
              <a:rPr lang="zh-TW" altLang="en-US"/>
              <a:t>全能的創造主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8600" y="609600"/>
            <a:ext cx="8610600" cy="609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你使天空絢麗，大地富足 </a:t>
            </a:r>
          </a:p>
          <a:p>
            <a:pPr lvl="0"/>
            <a:r>
              <a:rPr lang="zh-TW" altLang="en-US"/>
              <a:t>你令江河涌流，群山復甦 </a:t>
            </a:r>
          </a:p>
          <a:p>
            <a:pPr lvl="0"/>
            <a:r>
              <a:rPr lang="zh-TW" altLang="en-US"/>
              <a:t>你使百鳥歡唱，百花盛開 </a:t>
            </a:r>
          </a:p>
          <a:p>
            <a:pPr lvl="0"/>
            <a:r>
              <a:rPr lang="zh-TW" altLang="en-US"/>
              <a:t>你賜生命綿延，命令萬物 </a:t>
            </a:r>
          </a:p>
          <a:p>
            <a:pPr lvl="0"/>
            <a:r>
              <a:rPr lang="zh-TW" altLang="en-US"/>
              <a:t>哈利路亞， </a:t>
            </a:r>
          </a:p>
          <a:p>
            <a:pPr lvl="0"/>
            <a:r>
              <a:rPr lang="zh-TW" altLang="en-US"/>
              <a:t>全能的創造主！</a:t>
            </a:r>
          </a:p>
          <a:p>
            <a:pPr lvl="0"/>
            <a:r>
              <a:rPr lang="zh-TW" altLang="en-US"/>
              <a:t>哈利路亞， </a:t>
            </a:r>
          </a:p>
          <a:p>
            <a:pPr lvl="0"/>
            <a:r>
              <a:rPr lang="zh-TW" altLang="en-US"/>
              <a:t>萬國萬民都向你跪拜。</a:t>
            </a:r>
          </a:p>
        </p:txBody>
      </p:sp>
    </p:spTree>
    <p:extLst>
      <p:ext uri="{BB962C8B-B14F-4D97-AF65-F5344CB8AC3E}">
        <p14:creationId xmlns:p14="http://schemas.microsoft.com/office/powerpoint/2010/main" val="2049038945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804" r:id="rId1"/>
    <p:sldLayoutId id="2147483805" r:id="rId2"/>
    <p:sldLayoutId id="2147483806" r:id="rId3"/>
    <p:sldLayoutId id="2147483807" r:id="rId4"/>
    <p:sldLayoutId id="2147483808" r:id="rId5"/>
    <p:sldLayoutId id="2147483809" r:id="rId6"/>
    <p:sldLayoutId id="2147483810" r:id="rId7"/>
    <p:sldLayoutId id="2147483811" r:id="rId8"/>
    <p:sldLayoutId id="2147483812" r:id="rId9"/>
    <p:sldLayoutId id="2147483813" r:id="rId10"/>
    <p:sldLayoutId id="2147483814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2000" u="sng">
          <a:solidFill>
            <a:schemeClr val="tx2"/>
          </a:solidFill>
          <a:latin typeface="+mj-lt"/>
          <a:ea typeface="+mj-ea"/>
          <a:cs typeface="DFYuanMedium-B5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2000" u="sng">
          <a:solidFill>
            <a:schemeClr val="tx2"/>
          </a:solidFill>
          <a:latin typeface="DFYuanMedium-B5" pitchFamily="49" charset="-120"/>
          <a:ea typeface="DFYuanMedium-B5" pitchFamily="49" charset="-120"/>
          <a:cs typeface="DFYuanMedium-B5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2000" u="sng">
          <a:solidFill>
            <a:schemeClr val="tx2"/>
          </a:solidFill>
          <a:latin typeface="DFYuanMedium-B5" pitchFamily="49" charset="-120"/>
          <a:ea typeface="DFYuanMedium-B5" pitchFamily="49" charset="-120"/>
          <a:cs typeface="DFYuanMedium-B5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2000" u="sng">
          <a:solidFill>
            <a:schemeClr val="tx2"/>
          </a:solidFill>
          <a:latin typeface="DFYuanMedium-B5" pitchFamily="49" charset="-120"/>
          <a:ea typeface="DFYuanMedium-B5" pitchFamily="49" charset="-120"/>
          <a:cs typeface="DFYuanMedium-B5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2000" u="sng">
          <a:solidFill>
            <a:schemeClr val="tx2"/>
          </a:solidFill>
          <a:latin typeface="DFYuanMedium-B5" pitchFamily="49" charset="-120"/>
          <a:ea typeface="DFYuanMedium-B5" pitchFamily="49" charset="-120"/>
          <a:cs typeface="DFYuanMedium-B5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2000" u="sng">
          <a:solidFill>
            <a:schemeClr val="tx2"/>
          </a:solidFill>
          <a:latin typeface="DFYuanMedium-B5" pitchFamily="49" charset="-120"/>
          <a:ea typeface="DFYuanMedium-B5" pitchFamily="49" charset="-120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2000" u="sng">
          <a:solidFill>
            <a:schemeClr val="tx2"/>
          </a:solidFill>
          <a:latin typeface="DFYuanMedium-B5" pitchFamily="49" charset="-120"/>
          <a:ea typeface="DFYuanMedium-B5" pitchFamily="49" charset="-120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2000" u="sng">
          <a:solidFill>
            <a:schemeClr val="tx2"/>
          </a:solidFill>
          <a:latin typeface="DFYuanMedium-B5" pitchFamily="49" charset="-120"/>
          <a:ea typeface="DFYuanMedium-B5" pitchFamily="49" charset="-120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2000" u="sng">
          <a:solidFill>
            <a:schemeClr val="tx2"/>
          </a:solidFill>
          <a:latin typeface="DFYuanMedium-B5" pitchFamily="49" charset="-120"/>
          <a:ea typeface="DFYuanMedium-B5" pitchFamily="49" charset="-120"/>
        </a:defRPr>
      </a:lvl9pPr>
    </p:titleStyle>
    <p:bodyStyle>
      <a:lvl1pPr marL="342900" indent="-342900" algn="ctr" rtl="0" eaLnBrk="0" fontAlgn="base" hangingPunct="0">
        <a:spcBef>
          <a:spcPct val="0"/>
        </a:spcBef>
        <a:spcAft>
          <a:spcPct val="0"/>
        </a:spcAft>
        <a:defRPr kumimoji="1" sz="4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Arial" charset="0"/>
          <a:ea typeface="+mn-ea"/>
          <a:cs typeface="DFYuanMedium-B5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Arial" charset="0"/>
          <a:ea typeface="+mn-ea"/>
          <a:cs typeface="DFYuanMedium-B5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Arial" charset="0"/>
          <a:ea typeface="+mn-ea"/>
          <a:cs typeface="DFYuanMedium-B5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Arial" charset="0"/>
          <a:ea typeface="+mn-ea"/>
          <a:cs typeface="DFYuanMedium-B5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Arial" charset="0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Arial" charset="0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Arial" charset="0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Arial" charset="0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Placeholder 1">
            <a:extLst>
              <a:ext uri="{FF2B5EF4-FFF2-40B4-BE49-F238E27FC236}">
                <a16:creationId xmlns="" xmlns:a16="http://schemas.microsoft.com/office/drawing/2014/main" id="{72DBEFF4-EA75-4B0F-B08D-8EE1C4C74150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7171" name="Text Placeholder 2">
            <a:extLst>
              <a:ext uri="{FF2B5EF4-FFF2-40B4-BE49-F238E27FC236}">
                <a16:creationId xmlns="" xmlns:a16="http://schemas.microsoft.com/office/drawing/2014/main" id="{D334935C-DC33-49C7-A87B-6DF672008547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AAA58CFB-F10E-46B1-9998-1821AF5A0BE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fld id="{FD1FEF7B-61E1-456A-A82C-40901A8BB5CE}" type="datetime1">
              <a:rPr lang="en-US"/>
              <a:pPr>
                <a:defRPr/>
              </a:pPr>
              <a:t>6/9/2024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5ADA4005-53F5-437C-B30E-FB8253474B6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C1457264-7802-45E4-833D-91E013BCF31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82252FA8-32CF-42B2-A90F-16AA4833DC4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232653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0" r:id="rId1"/>
    <p:sldLayoutId id="2147483841" r:id="rId2"/>
    <p:sldLayoutId id="2147483842" r:id="rId3"/>
    <p:sldLayoutId id="2147483843" r:id="rId4"/>
    <p:sldLayoutId id="2147483844" r:id="rId5"/>
    <p:sldLayoutId id="2147483845" r:id="rId6"/>
    <p:sldLayoutId id="2147483846" r:id="rId7"/>
    <p:sldLayoutId id="2147483847" r:id="rId8"/>
    <p:sldLayoutId id="2147483848" r:id="rId9"/>
    <p:sldLayoutId id="2147483849" r:id="rId10"/>
    <p:sldLayoutId id="2147483850" r:id="rId11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anose="02020500000000000000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anose="02020500000000000000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anose="02020500000000000000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anose="02020500000000000000" pitchFamily="18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1">
            <a:extLst>
              <a:ext uri="{FF2B5EF4-FFF2-40B4-BE49-F238E27FC236}">
                <a16:creationId xmlns="" xmlns:a16="http://schemas.microsoft.com/office/drawing/2014/main" id="{68E5EAD9-9695-470A-A27E-D125F63B4377}"/>
              </a:ext>
            </a:extLst>
          </p:cNvPr>
          <p:cNvSpPr txBox="1">
            <a:spLocks/>
          </p:cNvSpPr>
          <p:nvPr/>
        </p:nvSpPr>
        <p:spPr bwMode="auto">
          <a:xfrm>
            <a:off x="457200" y="0"/>
            <a:ext cx="82296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000" u="sng">
                <a:solidFill>
                  <a:schemeClr val="tx2"/>
                </a:solidFill>
                <a:latin typeface="+mj-lt"/>
                <a:ea typeface="+mj-ea"/>
                <a:cs typeface="DFYuanMedium-B5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000" u="sng">
                <a:solidFill>
                  <a:schemeClr val="tx2"/>
                </a:solidFill>
                <a:latin typeface="DFYuanMedium-B5" pitchFamily="49" charset="-120"/>
                <a:ea typeface="DFYuanMedium-B5" pitchFamily="49" charset="-120"/>
                <a:cs typeface="DFYuanMedium-B5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000" u="sng">
                <a:solidFill>
                  <a:schemeClr val="tx2"/>
                </a:solidFill>
                <a:latin typeface="DFYuanMedium-B5" pitchFamily="49" charset="-120"/>
                <a:ea typeface="DFYuanMedium-B5" pitchFamily="49" charset="-120"/>
                <a:cs typeface="DFYuanMedium-B5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000" u="sng">
                <a:solidFill>
                  <a:schemeClr val="tx2"/>
                </a:solidFill>
                <a:latin typeface="DFYuanMedium-B5" pitchFamily="49" charset="-120"/>
                <a:ea typeface="DFYuanMedium-B5" pitchFamily="49" charset="-120"/>
                <a:cs typeface="DFYuanMedium-B5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000" u="sng">
                <a:solidFill>
                  <a:schemeClr val="tx2"/>
                </a:solidFill>
                <a:latin typeface="DFYuanMedium-B5" pitchFamily="49" charset="-120"/>
                <a:ea typeface="DFYuanMedium-B5" pitchFamily="49" charset="-120"/>
                <a:cs typeface="DFYuanMedium-B5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kumimoji="1" sz="2000" u="sng">
                <a:solidFill>
                  <a:schemeClr val="tx2"/>
                </a:solidFill>
                <a:latin typeface="DFYuanMedium-B5" pitchFamily="49" charset="-120"/>
                <a:ea typeface="DFYuanMedium-B5" pitchFamily="49" charset="-12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kumimoji="1" sz="2000" u="sng">
                <a:solidFill>
                  <a:schemeClr val="tx2"/>
                </a:solidFill>
                <a:latin typeface="DFYuanMedium-B5" pitchFamily="49" charset="-120"/>
                <a:ea typeface="DFYuanMedium-B5" pitchFamily="49" charset="-12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kumimoji="1" sz="2000" u="sng">
                <a:solidFill>
                  <a:schemeClr val="tx2"/>
                </a:solidFill>
                <a:latin typeface="DFYuanMedium-B5" pitchFamily="49" charset="-120"/>
                <a:ea typeface="DFYuanMedium-B5" pitchFamily="49" charset="-12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kumimoji="1" sz="2000" u="sng">
                <a:solidFill>
                  <a:schemeClr val="tx2"/>
                </a:solidFill>
                <a:latin typeface="DFYuanMedium-B5" pitchFamily="49" charset="-120"/>
                <a:ea typeface="DFYuanMedium-B5" pitchFamily="49" charset="-120"/>
              </a:defRPr>
            </a:lvl9pPr>
          </a:lstStyle>
          <a:p>
            <a:r>
              <a:rPr lang="zh-TW" altLang="en-US" sz="2800" b="1" i="0" u="none" dirty="0">
                <a:solidFill>
                  <a:srgbClr val="C000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詩篇</a:t>
            </a:r>
            <a:r>
              <a:rPr lang="zh-TW" altLang="en-US" sz="3200" b="1" i="0" u="none" dirty="0">
                <a:solidFill>
                  <a:srgbClr val="C000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 </a:t>
            </a:r>
            <a:r>
              <a:rPr lang="en-US" altLang="zh-TW" sz="3200" b="1" u="none" dirty="0">
                <a:solidFill>
                  <a:srgbClr val="C00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Psalm 102</a:t>
            </a:r>
            <a:endParaRPr lang="en-US" altLang="en-US" sz="2800" b="1" u="none" kern="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内容占位符 2">
            <a:extLst>
              <a:ext uri="{FF2B5EF4-FFF2-40B4-BE49-F238E27FC236}">
                <a16:creationId xmlns="" xmlns:a16="http://schemas.microsoft.com/office/drawing/2014/main" id="{B5659DCA-7121-4DB8-BD5E-66D6877EDD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533400"/>
            <a:ext cx="8458200" cy="5410200"/>
          </a:xfrm>
        </p:spPr>
        <p:txBody>
          <a:bodyPr/>
          <a:lstStyle/>
          <a:p>
            <a:pPr algn="l"/>
            <a:r>
              <a:rPr lang="en-US" altLang="zh-TW" sz="4000" i="0" baseline="30000" dirty="0">
                <a:solidFill>
                  <a:srgbClr val="0000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1</a:t>
            </a:r>
            <a:r>
              <a:rPr lang="zh-TW" altLang="en-US" sz="4000" i="0" baseline="30000" dirty="0">
                <a:solidFill>
                  <a:srgbClr val="0000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（困苦人發昏的時候，在耶和華面前吐露苦情的禱告。）耶和華啊，求你聽我的禱告，容我的呼求達到你面前！</a:t>
            </a:r>
            <a:endParaRPr lang="en-US" altLang="zh-TW" sz="4000" i="0" baseline="30000" dirty="0">
              <a:solidFill>
                <a:srgbClr val="000000"/>
              </a:solidFill>
              <a:effectLst/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algn="l"/>
            <a:r>
              <a:rPr lang="en-US" altLang="zh-TW" sz="4000" i="0" baseline="30000" dirty="0">
                <a:solidFill>
                  <a:srgbClr val="0000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2</a:t>
            </a:r>
            <a:r>
              <a:rPr lang="zh-TW" altLang="en-US" sz="4000" i="0" baseline="30000" dirty="0">
                <a:solidFill>
                  <a:srgbClr val="0000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我在急難的日子，求你向我側耳；不要向我掩面！我呼求的日子，求你快快應允我！</a:t>
            </a:r>
            <a:endParaRPr lang="en-US" altLang="zh-TW" sz="4000" i="0" baseline="30000" dirty="0">
              <a:solidFill>
                <a:srgbClr val="000000"/>
              </a:solidFill>
              <a:effectLst/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algn="l"/>
            <a:endParaRPr lang="zh-TW" altLang="en-US" sz="1200" b="1" i="0" dirty="0">
              <a:solidFill>
                <a:srgbClr val="000000"/>
              </a:solidFill>
              <a:effectLst/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algn="l"/>
            <a:r>
              <a:rPr lang="en-US" sz="3600" i="0" baseline="30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1 Hear my prayer, O Lord,</a:t>
            </a:r>
          </a:p>
          <a:p>
            <a:pPr algn="l"/>
            <a:r>
              <a:rPr lang="en-US" sz="3600" i="0" baseline="30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  And let my cry come to You.</a:t>
            </a:r>
          </a:p>
          <a:p>
            <a:pPr algn="l"/>
            <a:r>
              <a:rPr lang="en-US" sz="3600" i="0" baseline="30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 Do not hide Your face from me in the day of my trouble;</a:t>
            </a:r>
          </a:p>
          <a:p>
            <a:pPr algn="l"/>
            <a:r>
              <a:rPr lang="en-US" sz="3600" i="0" baseline="30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  Incline Your ear to me;</a:t>
            </a:r>
          </a:p>
          <a:p>
            <a:pPr algn="l"/>
            <a:r>
              <a:rPr lang="en-US" sz="3600" i="0" baseline="30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  In the day that I call, answer me speedily.</a:t>
            </a:r>
          </a:p>
          <a:p>
            <a:pPr algn="l"/>
            <a:endParaRPr lang="en-US" sz="3600" b="1" i="0" baseline="30000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en-US" sz="3600" b="0" i="0" dirty="0">
              <a:solidFill>
                <a:srgbClr val="000000"/>
              </a:solidFill>
              <a:effectLst/>
              <a:highlight>
                <a:srgbClr val="FFFFFF"/>
              </a:highligh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20529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1">
            <a:extLst>
              <a:ext uri="{FF2B5EF4-FFF2-40B4-BE49-F238E27FC236}">
                <a16:creationId xmlns="" xmlns:a16="http://schemas.microsoft.com/office/drawing/2014/main" id="{68E5EAD9-9695-470A-A27E-D125F63B4377}"/>
              </a:ext>
            </a:extLst>
          </p:cNvPr>
          <p:cNvSpPr txBox="1">
            <a:spLocks/>
          </p:cNvSpPr>
          <p:nvPr/>
        </p:nvSpPr>
        <p:spPr bwMode="auto">
          <a:xfrm>
            <a:off x="457200" y="0"/>
            <a:ext cx="82296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000" u="sng">
                <a:solidFill>
                  <a:schemeClr val="tx2"/>
                </a:solidFill>
                <a:latin typeface="+mj-lt"/>
                <a:ea typeface="+mj-ea"/>
                <a:cs typeface="DFYuanMedium-B5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000" u="sng">
                <a:solidFill>
                  <a:schemeClr val="tx2"/>
                </a:solidFill>
                <a:latin typeface="DFYuanMedium-B5" pitchFamily="49" charset="-120"/>
                <a:ea typeface="DFYuanMedium-B5" pitchFamily="49" charset="-120"/>
                <a:cs typeface="DFYuanMedium-B5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000" u="sng">
                <a:solidFill>
                  <a:schemeClr val="tx2"/>
                </a:solidFill>
                <a:latin typeface="DFYuanMedium-B5" pitchFamily="49" charset="-120"/>
                <a:ea typeface="DFYuanMedium-B5" pitchFamily="49" charset="-120"/>
                <a:cs typeface="DFYuanMedium-B5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000" u="sng">
                <a:solidFill>
                  <a:schemeClr val="tx2"/>
                </a:solidFill>
                <a:latin typeface="DFYuanMedium-B5" pitchFamily="49" charset="-120"/>
                <a:ea typeface="DFYuanMedium-B5" pitchFamily="49" charset="-120"/>
                <a:cs typeface="DFYuanMedium-B5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000" u="sng">
                <a:solidFill>
                  <a:schemeClr val="tx2"/>
                </a:solidFill>
                <a:latin typeface="DFYuanMedium-B5" pitchFamily="49" charset="-120"/>
                <a:ea typeface="DFYuanMedium-B5" pitchFamily="49" charset="-120"/>
                <a:cs typeface="DFYuanMedium-B5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kumimoji="1" sz="2000" u="sng">
                <a:solidFill>
                  <a:schemeClr val="tx2"/>
                </a:solidFill>
                <a:latin typeface="DFYuanMedium-B5" pitchFamily="49" charset="-120"/>
                <a:ea typeface="DFYuanMedium-B5" pitchFamily="49" charset="-12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kumimoji="1" sz="2000" u="sng">
                <a:solidFill>
                  <a:schemeClr val="tx2"/>
                </a:solidFill>
                <a:latin typeface="DFYuanMedium-B5" pitchFamily="49" charset="-120"/>
                <a:ea typeface="DFYuanMedium-B5" pitchFamily="49" charset="-12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kumimoji="1" sz="2000" u="sng">
                <a:solidFill>
                  <a:schemeClr val="tx2"/>
                </a:solidFill>
                <a:latin typeface="DFYuanMedium-B5" pitchFamily="49" charset="-120"/>
                <a:ea typeface="DFYuanMedium-B5" pitchFamily="49" charset="-12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kumimoji="1" sz="2000" u="sng">
                <a:solidFill>
                  <a:schemeClr val="tx2"/>
                </a:solidFill>
                <a:latin typeface="DFYuanMedium-B5" pitchFamily="49" charset="-120"/>
                <a:ea typeface="DFYuanMedium-B5" pitchFamily="49" charset="-120"/>
              </a:defRPr>
            </a:lvl9pPr>
          </a:lstStyle>
          <a:p>
            <a:r>
              <a:rPr lang="zh-TW" altLang="en-US" sz="2800" b="1" i="0" u="none" dirty="0">
                <a:solidFill>
                  <a:srgbClr val="C000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詩篇</a:t>
            </a:r>
            <a:r>
              <a:rPr lang="zh-TW" altLang="en-US" sz="3200" b="1" i="0" u="none" dirty="0">
                <a:solidFill>
                  <a:srgbClr val="C000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 </a:t>
            </a:r>
            <a:r>
              <a:rPr lang="en-US" altLang="zh-TW" sz="3200" b="1" u="none" dirty="0">
                <a:solidFill>
                  <a:srgbClr val="C00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Psalm 102</a:t>
            </a:r>
            <a:endParaRPr lang="en-US" altLang="en-US" sz="2800" b="1" u="none" kern="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内容占位符 2">
            <a:extLst>
              <a:ext uri="{FF2B5EF4-FFF2-40B4-BE49-F238E27FC236}">
                <a16:creationId xmlns="" xmlns:a16="http://schemas.microsoft.com/office/drawing/2014/main" id="{B5659DCA-7121-4DB8-BD5E-66D6877EDD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533400"/>
            <a:ext cx="8458200" cy="5410200"/>
          </a:xfrm>
        </p:spPr>
        <p:txBody>
          <a:bodyPr/>
          <a:lstStyle/>
          <a:p>
            <a:pPr algn="l"/>
            <a:r>
              <a:rPr lang="en-US" altLang="zh-TW" sz="4000" i="0" baseline="30000" dirty="0">
                <a:solidFill>
                  <a:srgbClr val="0000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  <a:cs typeface="Times New Roman" panose="02020603050405020304" pitchFamily="18" charset="0"/>
              </a:rPr>
              <a:t>3</a:t>
            </a:r>
            <a:r>
              <a:rPr lang="zh-TW" altLang="en-US" sz="4000" i="0" baseline="30000" dirty="0">
                <a:solidFill>
                  <a:srgbClr val="0000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  <a:cs typeface="Times New Roman" panose="02020603050405020304" pitchFamily="18" charset="0"/>
              </a:rPr>
              <a:t>因為，我的年日如煙雲消滅；我的骨頭如火把燒著。</a:t>
            </a:r>
            <a:endParaRPr lang="en-US" altLang="zh-TW" sz="4000" i="0" baseline="30000" dirty="0">
              <a:solidFill>
                <a:srgbClr val="000000"/>
              </a:solidFill>
              <a:effectLst/>
              <a:latin typeface="KaiTi" panose="02010609060101010101" pitchFamily="49" charset="-122"/>
              <a:ea typeface="KaiTi" panose="02010609060101010101" pitchFamily="49" charset="-122"/>
              <a:cs typeface="Times New Roman" panose="02020603050405020304" pitchFamily="18" charset="0"/>
            </a:endParaRPr>
          </a:p>
          <a:p>
            <a:pPr algn="l"/>
            <a:r>
              <a:rPr lang="en-US" altLang="zh-TW" sz="4000" i="0" baseline="30000" dirty="0">
                <a:solidFill>
                  <a:srgbClr val="0000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  <a:cs typeface="Times New Roman" panose="02020603050405020304" pitchFamily="18" charset="0"/>
              </a:rPr>
              <a:t>4</a:t>
            </a:r>
            <a:r>
              <a:rPr lang="zh-TW" altLang="en-US" sz="4000" i="0" baseline="30000" dirty="0">
                <a:solidFill>
                  <a:srgbClr val="0000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  <a:cs typeface="Times New Roman" panose="02020603050405020304" pitchFamily="18" charset="0"/>
              </a:rPr>
              <a:t>我的心被傷，如草枯乾，甚至我忘記吃飯。</a:t>
            </a:r>
            <a:endParaRPr lang="en-US" altLang="zh-TW" sz="4000" i="0" baseline="30000" dirty="0">
              <a:solidFill>
                <a:srgbClr val="000000"/>
              </a:solidFill>
              <a:effectLst/>
              <a:latin typeface="KaiTi" panose="02010609060101010101" pitchFamily="49" charset="-122"/>
              <a:ea typeface="KaiTi" panose="02010609060101010101" pitchFamily="49" charset="-122"/>
              <a:cs typeface="Times New Roman" panose="02020603050405020304" pitchFamily="18" charset="0"/>
            </a:endParaRPr>
          </a:p>
          <a:p>
            <a:pPr algn="l"/>
            <a:r>
              <a:rPr lang="en-US" altLang="zh-TW" sz="4000" i="0" baseline="30000" dirty="0">
                <a:solidFill>
                  <a:srgbClr val="0000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  <a:cs typeface="Times New Roman" panose="02020603050405020304" pitchFamily="18" charset="0"/>
              </a:rPr>
              <a:t>5</a:t>
            </a:r>
            <a:r>
              <a:rPr lang="zh-TW" altLang="en-US" sz="4000" i="0" baseline="30000" dirty="0">
                <a:solidFill>
                  <a:srgbClr val="0000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  <a:cs typeface="Times New Roman" panose="02020603050405020304" pitchFamily="18" charset="0"/>
              </a:rPr>
              <a:t>因我唉哼的聲音，我的肉緊貼骨頭。</a:t>
            </a:r>
            <a:endParaRPr lang="en-US" altLang="zh-TW" sz="4000" baseline="30000" dirty="0">
              <a:solidFill>
                <a:srgbClr val="000000"/>
              </a:solidFill>
              <a:latin typeface="KaiTi" panose="02010609060101010101" pitchFamily="49" charset="-122"/>
              <a:ea typeface="KaiTi" panose="02010609060101010101" pitchFamily="49" charset="-122"/>
              <a:cs typeface="Times New Roman" panose="02020603050405020304" pitchFamily="18" charset="0"/>
            </a:endParaRPr>
          </a:p>
          <a:p>
            <a:pPr algn="l"/>
            <a:r>
              <a:rPr lang="en-US" sz="3600" i="0" baseline="30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3 For my days are consumed like smoke,</a:t>
            </a:r>
          </a:p>
          <a:p>
            <a:pPr algn="l"/>
            <a:r>
              <a:rPr lang="en-US" sz="3600" i="0" baseline="30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  And my bones are burned like a hearth.</a:t>
            </a:r>
          </a:p>
          <a:p>
            <a:pPr algn="l"/>
            <a:r>
              <a:rPr lang="en-US" sz="3600" i="0" baseline="30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4 My heart is stricken and withered like grass,</a:t>
            </a:r>
          </a:p>
          <a:p>
            <a:pPr algn="l"/>
            <a:r>
              <a:rPr lang="en-US" sz="3600" i="0" baseline="30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  So that I forget to eat my bread. </a:t>
            </a:r>
          </a:p>
          <a:p>
            <a:pPr algn="l"/>
            <a:r>
              <a:rPr lang="en-US" sz="3600" i="0" baseline="30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5 Because of the sound of my groaning</a:t>
            </a:r>
          </a:p>
          <a:p>
            <a:pPr algn="l"/>
            <a:r>
              <a:rPr lang="en-US" sz="3600" i="0" baseline="30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  My bones cling to my [b]skin.</a:t>
            </a:r>
          </a:p>
          <a:p>
            <a:pPr algn="l"/>
            <a:endParaRPr lang="en-US" sz="3600" b="0" i="0" dirty="0">
              <a:solidFill>
                <a:srgbClr val="000000"/>
              </a:solidFill>
              <a:effectLst/>
              <a:highlight>
                <a:srgbClr val="FFFFFF"/>
              </a:highligh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18197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1">
            <a:extLst>
              <a:ext uri="{FF2B5EF4-FFF2-40B4-BE49-F238E27FC236}">
                <a16:creationId xmlns="" xmlns:a16="http://schemas.microsoft.com/office/drawing/2014/main" id="{68E5EAD9-9695-470A-A27E-D125F63B4377}"/>
              </a:ext>
            </a:extLst>
          </p:cNvPr>
          <p:cNvSpPr txBox="1">
            <a:spLocks/>
          </p:cNvSpPr>
          <p:nvPr/>
        </p:nvSpPr>
        <p:spPr bwMode="auto">
          <a:xfrm>
            <a:off x="457200" y="0"/>
            <a:ext cx="82296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000" u="sng">
                <a:solidFill>
                  <a:schemeClr val="tx2"/>
                </a:solidFill>
                <a:latin typeface="+mj-lt"/>
                <a:ea typeface="+mj-ea"/>
                <a:cs typeface="DFYuanMedium-B5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000" u="sng">
                <a:solidFill>
                  <a:schemeClr val="tx2"/>
                </a:solidFill>
                <a:latin typeface="DFYuanMedium-B5" pitchFamily="49" charset="-120"/>
                <a:ea typeface="DFYuanMedium-B5" pitchFamily="49" charset="-120"/>
                <a:cs typeface="DFYuanMedium-B5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000" u="sng">
                <a:solidFill>
                  <a:schemeClr val="tx2"/>
                </a:solidFill>
                <a:latin typeface="DFYuanMedium-B5" pitchFamily="49" charset="-120"/>
                <a:ea typeface="DFYuanMedium-B5" pitchFamily="49" charset="-120"/>
                <a:cs typeface="DFYuanMedium-B5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000" u="sng">
                <a:solidFill>
                  <a:schemeClr val="tx2"/>
                </a:solidFill>
                <a:latin typeface="DFYuanMedium-B5" pitchFamily="49" charset="-120"/>
                <a:ea typeface="DFYuanMedium-B5" pitchFamily="49" charset="-120"/>
                <a:cs typeface="DFYuanMedium-B5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000" u="sng">
                <a:solidFill>
                  <a:schemeClr val="tx2"/>
                </a:solidFill>
                <a:latin typeface="DFYuanMedium-B5" pitchFamily="49" charset="-120"/>
                <a:ea typeface="DFYuanMedium-B5" pitchFamily="49" charset="-120"/>
                <a:cs typeface="DFYuanMedium-B5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kumimoji="1" sz="2000" u="sng">
                <a:solidFill>
                  <a:schemeClr val="tx2"/>
                </a:solidFill>
                <a:latin typeface="DFYuanMedium-B5" pitchFamily="49" charset="-120"/>
                <a:ea typeface="DFYuanMedium-B5" pitchFamily="49" charset="-12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kumimoji="1" sz="2000" u="sng">
                <a:solidFill>
                  <a:schemeClr val="tx2"/>
                </a:solidFill>
                <a:latin typeface="DFYuanMedium-B5" pitchFamily="49" charset="-120"/>
                <a:ea typeface="DFYuanMedium-B5" pitchFamily="49" charset="-12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kumimoji="1" sz="2000" u="sng">
                <a:solidFill>
                  <a:schemeClr val="tx2"/>
                </a:solidFill>
                <a:latin typeface="DFYuanMedium-B5" pitchFamily="49" charset="-120"/>
                <a:ea typeface="DFYuanMedium-B5" pitchFamily="49" charset="-12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kumimoji="1" sz="2000" u="sng">
                <a:solidFill>
                  <a:schemeClr val="tx2"/>
                </a:solidFill>
                <a:latin typeface="DFYuanMedium-B5" pitchFamily="49" charset="-120"/>
                <a:ea typeface="DFYuanMedium-B5" pitchFamily="49" charset="-120"/>
              </a:defRPr>
            </a:lvl9pPr>
          </a:lstStyle>
          <a:p>
            <a:r>
              <a:rPr lang="zh-TW" altLang="en-US" sz="2800" b="1" i="0" u="none" dirty="0">
                <a:solidFill>
                  <a:srgbClr val="C000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詩篇</a:t>
            </a:r>
            <a:r>
              <a:rPr lang="zh-TW" altLang="en-US" sz="3200" b="1" i="0" u="none" dirty="0">
                <a:solidFill>
                  <a:srgbClr val="C000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 </a:t>
            </a:r>
            <a:r>
              <a:rPr lang="en-US" altLang="zh-TW" sz="3200" b="1" u="none" dirty="0">
                <a:solidFill>
                  <a:srgbClr val="C00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Psalm 102</a:t>
            </a:r>
            <a:endParaRPr lang="en-US" altLang="en-US" sz="2800" b="1" u="none" kern="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内容占位符 2">
            <a:extLst>
              <a:ext uri="{FF2B5EF4-FFF2-40B4-BE49-F238E27FC236}">
                <a16:creationId xmlns="" xmlns:a16="http://schemas.microsoft.com/office/drawing/2014/main" id="{B5659DCA-7121-4DB8-BD5E-66D6877EDD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533400"/>
            <a:ext cx="8458200" cy="5410200"/>
          </a:xfrm>
        </p:spPr>
        <p:txBody>
          <a:bodyPr/>
          <a:lstStyle/>
          <a:p>
            <a:pPr algn="l"/>
            <a:r>
              <a:rPr lang="en-US" altLang="zh-TW" sz="4000" i="0" baseline="30000" dirty="0">
                <a:solidFill>
                  <a:srgbClr val="0000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  <a:cs typeface="Times New Roman" panose="02020603050405020304" pitchFamily="18" charset="0"/>
              </a:rPr>
              <a:t>6</a:t>
            </a:r>
            <a:r>
              <a:rPr lang="zh-TW" altLang="en-US" sz="4000" i="0" baseline="30000" dirty="0">
                <a:solidFill>
                  <a:srgbClr val="0000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  <a:cs typeface="Times New Roman" panose="02020603050405020304" pitchFamily="18" charset="0"/>
              </a:rPr>
              <a:t>我如同曠野的鵜鶘；我好像荒場的鴞鳥。</a:t>
            </a:r>
          </a:p>
          <a:p>
            <a:pPr algn="l"/>
            <a:r>
              <a:rPr lang="en-US" altLang="zh-TW" sz="4000" i="0" baseline="30000" dirty="0">
                <a:solidFill>
                  <a:srgbClr val="0000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  <a:cs typeface="Times New Roman" panose="02020603050405020304" pitchFamily="18" charset="0"/>
              </a:rPr>
              <a:t>7</a:t>
            </a:r>
            <a:r>
              <a:rPr lang="zh-TW" altLang="en-US" sz="4000" i="0" baseline="30000" dirty="0">
                <a:solidFill>
                  <a:srgbClr val="0000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  <a:cs typeface="Times New Roman" panose="02020603050405020304" pitchFamily="18" charset="0"/>
              </a:rPr>
              <a:t>我警醒不睡；我像房頂上孤單的麻雀。</a:t>
            </a:r>
          </a:p>
          <a:p>
            <a:pPr algn="l"/>
            <a:r>
              <a:rPr lang="en-US" altLang="zh-TW" sz="4000" i="0" baseline="30000" dirty="0">
                <a:solidFill>
                  <a:srgbClr val="0000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  <a:cs typeface="Times New Roman" panose="02020603050405020304" pitchFamily="18" charset="0"/>
              </a:rPr>
              <a:t>8</a:t>
            </a:r>
            <a:r>
              <a:rPr lang="zh-TW" altLang="en-US" sz="4000" i="0" baseline="30000" dirty="0">
                <a:solidFill>
                  <a:srgbClr val="0000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  <a:cs typeface="Times New Roman" panose="02020603050405020304" pitchFamily="18" charset="0"/>
              </a:rPr>
              <a:t>我的仇敵終日辱罵我；向我猖狂的人指著我賭咒。</a:t>
            </a:r>
          </a:p>
          <a:p>
            <a:pPr algn="l"/>
            <a:r>
              <a:rPr lang="en-US" altLang="zh-TW" sz="4000" i="0" baseline="30000" dirty="0">
                <a:solidFill>
                  <a:srgbClr val="0000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  <a:cs typeface="Times New Roman" panose="02020603050405020304" pitchFamily="18" charset="0"/>
              </a:rPr>
              <a:t>9</a:t>
            </a:r>
            <a:r>
              <a:rPr lang="zh-TW" altLang="en-US" sz="4000" i="0" baseline="30000" dirty="0">
                <a:solidFill>
                  <a:srgbClr val="0000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  <a:cs typeface="Times New Roman" panose="02020603050405020304" pitchFamily="18" charset="0"/>
              </a:rPr>
              <a:t>我吃過爐灰，如同吃飯；我所喝的與眼淚攙雜。</a:t>
            </a:r>
            <a:endParaRPr lang="en-US" altLang="zh-TW" sz="4000" baseline="30000" dirty="0">
              <a:solidFill>
                <a:srgbClr val="000000"/>
              </a:solidFill>
              <a:latin typeface="KaiTi" panose="02010609060101010101" pitchFamily="49" charset="-122"/>
              <a:ea typeface="KaiTi" panose="02010609060101010101" pitchFamily="49" charset="-122"/>
              <a:cs typeface="Times New Roman" panose="02020603050405020304" pitchFamily="18" charset="0"/>
            </a:endParaRPr>
          </a:p>
          <a:p>
            <a:pPr algn="l"/>
            <a:r>
              <a:rPr lang="en-US" sz="3600" i="0" baseline="30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6 I am like a pelican of the wilderness;</a:t>
            </a:r>
          </a:p>
          <a:p>
            <a:pPr algn="l"/>
            <a:r>
              <a:rPr lang="en-US" sz="3600" i="0" baseline="30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  I am like an owl of the desert.</a:t>
            </a:r>
          </a:p>
          <a:p>
            <a:pPr algn="l"/>
            <a:r>
              <a:rPr lang="en-US" sz="3600" i="0" baseline="30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7 I lie awake,</a:t>
            </a:r>
          </a:p>
          <a:p>
            <a:pPr algn="l"/>
            <a:r>
              <a:rPr lang="en-US" sz="3600" i="0" baseline="30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  And am like a sparrow alone on the housetop.</a:t>
            </a:r>
          </a:p>
          <a:p>
            <a:pPr algn="l"/>
            <a:r>
              <a:rPr lang="en-US" sz="3600" i="0" baseline="30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8 My enemies reproach me all day long;</a:t>
            </a:r>
          </a:p>
          <a:p>
            <a:pPr algn="l"/>
            <a:r>
              <a:rPr lang="en-US" sz="3600" i="0" baseline="30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  Those who deride me swear an oath against me.</a:t>
            </a:r>
          </a:p>
          <a:p>
            <a:pPr algn="l"/>
            <a:r>
              <a:rPr lang="en-US" sz="3600" i="0" baseline="30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9 For I have eaten ashes like bread,</a:t>
            </a:r>
          </a:p>
          <a:p>
            <a:pPr algn="l"/>
            <a:r>
              <a:rPr lang="en-US" sz="3600" i="0" baseline="30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  And mingled my drink with weeping,</a:t>
            </a:r>
          </a:p>
          <a:p>
            <a:pPr algn="l"/>
            <a:endParaRPr lang="en-US" sz="3600" i="0" baseline="30000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en-US" sz="3600" b="0" i="0" dirty="0">
              <a:solidFill>
                <a:srgbClr val="000000"/>
              </a:solidFill>
              <a:effectLst/>
              <a:highlight>
                <a:srgbClr val="FFFFFF"/>
              </a:highligh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43079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1">
            <a:extLst>
              <a:ext uri="{FF2B5EF4-FFF2-40B4-BE49-F238E27FC236}">
                <a16:creationId xmlns="" xmlns:a16="http://schemas.microsoft.com/office/drawing/2014/main" id="{68E5EAD9-9695-470A-A27E-D125F63B4377}"/>
              </a:ext>
            </a:extLst>
          </p:cNvPr>
          <p:cNvSpPr txBox="1">
            <a:spLocks/>
          </p:cNvSpPr>
          <p:nvPr/>
        </p:nvSpPr>
        <p:spPr bwMode="auto">
          <a:xfrm>
            <a:off x="457200" y="0"/>
            <a:ext cx="82296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000" u="sng">
                <a:solidFill>
                  <a:schemeClr val="tx2"/>
                </a:solidFill>
                <a:latin typeface="+mj-lt"/>
                <a:ea typeface="+mj-ea"/>
                <a:cs typeface="DFYuanMedium-B5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000" u="sng">
                <a:solidFill>
                  <a:schemeClr val="tx2"/>
                </a:solidFill>
                <a:latin typeface="DFYuanMedium-B5" pitchFamily="49" charset="-120"/>
                <a:ea typeface="DFYuanMedium-B5" pitchFamily="49" charset="-120"/>
                <a:cs typeface="DFYuanMedium-B5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000" u="sng">
                <a:solidFill>
                  <a:schemeClr val="tx2"/>
                </a:solidFill>
                <a:latin typeface="DFYuanMedium-B5" pitchFamily="49" charset="-120"/>
                <a:ea typeface="DFYuanMedium-B5" pitchFamily="49" charset="-120"/>
                <a:cs typeface="DFYuanMedium-B5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000" u="sng">
                <a:solidFill>
                  <a:schemeClr val="tx2"/>
                </a:solidFill>
                <a:latin typeface="DFYuanMedium-B5" pitchFamily="49" charset="-120"/>
                <a:ea typeface="DFYuanMedium-B5" pitchFamily="49" charset="-120"/>
                <a:cs typeface="DFYuanMedium-B5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000" u="sng">
                <a:solidFill>
                  <a:schemeClr val="tx2"/>
                </a:solidFill>
                <a:latin typeface="DFYuanMedium-B5" pitchFamily="49" charset="-120"/>
                <a:ea typeface="DFYuanMedium-B5" pitchFamily="49" charset="-120"/>
                <a:cs typeface="DFYuanMedium-B5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kumimoji="1" sz="2000" u="sng">
                <a:solidFill>
                  <a:schemeClr val="tx2"/>
                </a:solidFill>
                <a:latin typeface="DFYuanMedium-B5" pitchFamily="49" charset="-120"/>
                <a:ea typeface="DFYuanMedium-B5" pitchFamily="49" charset="-12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kumimoji="1" sz="2000" u="sng">
                <a:solidFill>
                  <a:schemeClr val="tx2"/>
                </a:solidFill>
                <a:latin typeface="DFYuanMedium-B5" pitchFamily="49" charset="-120"/>
                <a:ea typeface="DFYuanMedium-B5" pitchFamily="49" charset="-12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kumimoji="1" sz="2000" u="sng">
                <a:solidFill>
                  <a:schemeClr val="tx2"/>
                </a:solidFill>
                <a:latin typeface="DFYuanMedium-B5" pitchFamily="49" charset="-120"/>
                <a:ea typeface="DFYuanMedium-B5" pitchFamily="49" charset="-12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kumimoji="1" sz="2000" u="sng">
                <a:solidFill>
                  <a:schemeClr val="tx2"/>
                </a:solidFill>
                <a:latin typeface="DFYuanMedium-B5" pitchFamily="49" charset="-120"/>
                <a:ea typeface="DFYuanMedium-B5" pitchFamily="49" charset="-120"/>
              </a:defRPr>
            </a:lvl9pPr>
          </a:lstStyle>
          <a:p>
            <a:r>
              <a:rPr lang="zh-TW" altLang="en-US" sz="2800" b="1" i="0" u="none" dirty="0">
                <a:solidFill>
                  <a:srgbClr val="C000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詩篇</a:t>
            </a:r>
            <a:r>
              <a:rPr lang="zh-TW" altLang="en-US" sz="3200" b="1" i="0" u="none" dirty="0">
                <a:solidFill>
                  <a:srgbClr val="C000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 </a:t>
            </a:r>
            <a:r>
              <a:rPr lang="en-US" altLang="zh-TW" sz="3200" b="1" u="none" dirty="0">
                <a:solidFill>
                  <a:srgbClr val="C00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Psalm 102</a:t>
            </a:r>
            <a:endParaRPr lang="en-US" altLang="en-US" sz="2800" b="1" u="none" kern="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内容占位符 2">
            <a:extLst>
              <a:ext uri="{FF2B5EF4-FFF2-40B4-BE49-F238E27FC236}">
                <a16:creationId xmlns="" xmlns:a16="http://schemas.microsoft.com/office/drawing/2014/main" id="{B5659DCA-7121-4DB8-BD5E-66D6877EDD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533400"/>
            <a:ext cx="8610600" cy="5410200"/>
          </a:xfrm>
        </p:spPr>
        <p:txBody>
          <a:bodyPr/>
          <a:lstStyle/>
          <a:p>
            <a:pPr algn="l"/>
            <a:r>
              <a:rPr lang="en-US" altLang="zh-TW" sz="3800" i="0" baseline="30000" dirty="0">
                <a:solidFill>
                  <a:srgbClr val="0000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  <a:cs typeface="Times New Roman" panose="02020603050405020304" pitchFamily="18" charset="0"/>
              </a:rPr>
              <a:t>10</a:t>
            </a:r>
            <a:r>
              <a:rPr lang="zh-TW" altLang="en-US" sz="3800" i="0" baseline="30000" dirty="0">
                <a:solidFill>
                  <a:srgbClr val="0000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  <a:cs typeface="Times New Roman" panose="02020603050405020304" pitchFamily="18" charset="0"/>
              </a:rPr>
              <a:t>這都因你的惱恨和忿怒；你把我拾起來，又把我摔下去。</a:t>
            </a:r>
          </a:p>
          <a:p>
            <a:pPr algn="l"/>
            <a:r>
              <a:rPr lang="en-US" altLang="zh-TW" sz="3800" i="0" baseline="30000" dirty="0">
                <a:solidFill>
                  <a:srgbClr val="0000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  <a:cs typeface="Times New Roman" panose="02020603050405020304" pitchFamily="18" charset="0"/>
              </a:rPr>
              <a:t>11</a:t>
            </a:r>
            <a:r>
              <a:rPr lang="zh-TW" altLang="en-US" sz="3800" i="0" baseline="30000" dirty="0">
                <a:solidFill>
                  <a:srgbClr val="0000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  <a:cs typeface="Times New Roman" panose="02020603050405020304" pitchFamily="18" charset="0"/>
              </a:rPr>
              <a:t>我的年日如日影偏斜；我也如草枯乾。</a:t>
            </a:r>
          </a:p>
          <a:p>
            <a:pPr algn="l"/>
            <a:r>
              <a:rPr lang="en-US" altLang="zh-TW" sz="3800" i="0" baseline="30000" dirty="0">
                <a:solidFill>
                  <a:srgbClr val="0000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  <a:cs typeface="Times New Roman" panose="02020603050405020304" pitchFamily="18" charset="0"/>
              </a:rPr>
              <a:t>12</a:t>
            </a:r>
            <a:r>
              <a:rPr lang="zh-TW" altLang="en-US" sz="3800" i="0" baseline="30000" dirty="0">
                <a:solidFill>
                  <a:srgbClr val="0000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  <a:cs typeface="Times New Roman" panose="02020603050405020304" pitchFamily="18" charset="0"/>
              </a:rPr>
              <a:t>惟你─耶和華必存到永遠；你可記念的名也存到萬代。</a:t>
            </a:r>
          </a:p>
          <a:p>
            <a:pPr algn="l"/>
            <a:r>
              <a:rPr lang="en-US" altLang="zh-TW" sz="3800" i="0" baseline="30000" dirty="0">
                <a:solidFill>
                  <a:srgbClr val="0000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  <a:cs typeface="Times New Roman" panose="02020603050405020304" pitchFamily="18" charset="0"/>
              </a:rPr>
              <a:t>13</a:t>
            </a:r>
            <a:r>
              <a:rPr lang="zh-TW" altLang="en-US" sz="3800" i="0" baseline="30000" dirty="0">
                <a:solidFill>
                  <a:srgbClr val="0000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  <a:cs typeface="Times New Roman" panose="02020603050405020304" pitchFamily="18" charset="0"/>
              </a:rPr>
              <a:t>你必起來憐恤錫安，因現在是可憐他的時候，日期已經到了。</a:t>
            </a:r>
            <a:endParaRPr lang="en-US" altLang="zh-TW" sz="3800" baseline="30000" dirty="0">
              <a:solidFill>
                <a:srgbClr val="000000"/>
              </a:solidFill>
              <a:latin typeface="KaiTi" panose="02010609060101010101" pitchFamily="49" charset="-122"/>
              <a:ea typeface="KaiTi" panose="02010609060101010101" pitchFamily="49" charset="-122"/>
              <a:cs typeface="Times New Roman" panose="02020603050405020304" pitchFamily="18" charset="0"/>
            </a:endParaRPr>
          </a:p>
          <a:p>
            <a:pPr algn="l"/>
            <a:r>
              <a:rPr lang="en-US" sz="3600" i="0" baseline="30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10 Because of Your indignation and Your wrath;</a:t>
            </a:r>
          </a:p>
          <a:p>
            <a:pPr algn="l"/>
            <a:r>
              <a:rPr lang="en-US" sz="3600" i="0" baseline="30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    For You have lifted me up and cast me away.</a:t>
            </a:r>
          </a:p>
          <a:p>
            <a:pPr algn="l"/>
            <a:r>
              <a:rPr lang="en-US" sz="3600" i="0" baseline="30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11 My days are like a shadow that lengthens,</a:t>
            </a:r>
          </a:p>
          <a:p>
            <a:pPr algn="l"/>
            <a:r>
              <a:rPr lang="en-US" sz="3600" i="0" baseline="30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    And I wither away like grass.</a:t>
            </a:r>
          </a:p>
          <a:p>
            <a:pPr algn="l"/>
            <a:r>
              <a:rPr lang="en-US" sz="3600" i="0" baseline="30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12 But You, O Lord, shall endure forever,</a:t>
            </a:r>
          </a:p>
          <a:p>
            <a:pPr algn="l"/>
            <a:r>
              <a:rPr lang="en-US" sz="3600" i="0" baseline="30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    And the remembrance of Your name to all generations.</a:t>
            </a:r>
          </a:p>
          <a:p>
            <a:pPr algn="l"/>
            <a:r>
              <a:rPr lang="en-US" sz="3600" i="0" baseline="30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13 You will arise and have mercy on Zion;</a:t>
            </a:r>
          </a:p>
          <a:p>
            <a:pPr algn="l"/>
            <a:r>
              <a:rPr lang="en-US" sz="3600" i="0" baseline="30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    For the time to favor her,</a:t>
            </a:r>
          </a:p>
          <a:p>
            <a:pPr algn="l"/>
            <a:r>
              <a:rPr lang="en-US" sz="3600" i="0" baseline="30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    Yes, the set time, has come.</a:t>
            </a:r>
          </a:p>
          <a:p>
            <a:pPr algn="l"/>
            <a:endParaRPr lang="en-US" sz="3600" i="0" baseline="30000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en-US" sz="3600" b="0" i="0" dirty="0">
              <a:solidFill>
                <a:srgbClr val="000000"/>
              </a:solidFill>
              <a:effectLst/>
              <a:highlight>
                <a:srgbClr val="FFFFFF"/>
              </a:highligh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11333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1">
            <a:extLst>
              <a:ext uri="{FF2B5EF4-FFF2-40B4-BE49-F238E27FC236}">
                <a16:creationId xmlns="" xmlns:a16="http://schemas.microsoft.com/office/drawing/2014/main" id="{68E5EAD9-9695-470A-A27E-D125F63B4377}"/>
              </a:ext>
            </a:extLst>
          </p:cNvPr>
          <p:cNvSpPr txBox="1">
            <a:spLocks/>
          </p:cNvSpPr>
          <p:nvPr/>
        </p:nvSpPr>
        <p:spPr bwMode="auto">
          <a:xfrm>
            <a:off x="457200" y="0"/>
            <a:ext cx="82296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000" u="sng">
                <a:solidFill>
                  <a:schemeClr val="tx2"/>
                </a:solidFill>
                <a:latin typeface="+mj-lt"/>
                <a:ea typeface="+mj-ea"/>
                <a:cs typeface="DFYuanMedium-B5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000" u="sng">
                <a:solidFill>
                  <a:schemeClr val="tx2"/>
                </a:solidFill>
                <a:latin typeface="DFYuanMedium-B5" pitchFamily="49" charset="-120"/>
                <a:ea typeface="DFYuanMedium-B5" pitchFamily="49" charset="-120"/>
                <a:cs typeface="DFYuanMedium-B5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000" u="sng">
                <a:solidFill>
                  <a:schemeClr val="tx2"/>
                </a:solidFill>
                <a:latin typeface="DFYuanMedium-B5" pitchFamily="49" charset="-120"/>
                <a:ea typeface="DFYuanMedium-B5" pitchFamily="49" charset="-120"/>
                <a:cs typeface="DFYuanMedium-B5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000" u="sng">
                <a:solidFill>
                  <a:schemeClr val="tx2"/>
                </a:solidFill>
                <a:latin typeface="DFYuanMedium-B5" pitchFamily="49" charset="-120"/>
                <a:ea typeface="DFYuanMedium-B5" pitchFamily="49" charset="-120"/>
                <a:cs typeface="DFYuanMedium-B5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000" u="sng">
                <a:solidFill>
                  <a:schemeClr val="tx2"/>
                </a:solidFill>
                <a:latin typeface="DFYuanMedium-B5" pitchFamily="49" charset="-120"/>
                <a:ea typeface="DFYuanMedium-B5" pitchFamily="49" charset="-120"/>
                <a:cs typeface="DFYuanMedium-B5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kumimoji="1" sz="2000" u="sng">
                <a:solidFill>
                  <a:schemeClr val="tx2"/>
                </a:solidFill>
                <a:latin typeface="DFYuanMedium-B5" pitchFamily="49" charset="-120"/>
                <a:ea typeface="DFYuanMedium-B5" pitchFamily="49" charset="-12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kumimoji="1" sz="2000" u="sng">
                <a:solidFill>
                  <a:schemeClr val="tx2"/>
                </a:solidFill>
                <a:latin typeface="DFYuanMedium-B5" pitchFamily="49" charset="-120"/>
                <a:ea typeface="DFYuanMedium-B5" pitchFamily="49" charset="-12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kumimoji="1" sz="2000" u="sng">
                <a:solidFill>
                  <a:schemeClr val="tx2"/>
                </a:solidFill>
                <a:latin typeface="DFYuanMedium-B5" pitchFamily="49" charset="-120"/>
                <a:ea typeface="DFYuanMedium-B5" pitchFamily="49" charset="-12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kumimoji="1" sz="2000" u="sng">
                <a:solidFill>
                  <a:schemeClr val="tx2"/>
                </a:solidFill>
                <a:latin typeface="DFYuanMedium-B5" pitchFamily="49" charset="-120"/>
                <a:ea typeface="DFYuanMedium-B5" pitchFamily="49" charset="-120"/>
              </a:defRPr>
            </a:lvl9pPr>
          </a:lstStyle>
          <a:p>
            <a:r>
              <a:rPr lang="zh-TW" altLang="en-US" sz="2800" b="1" i="0" u="none" dirty="0">
                <a:solidFill>
                  <a:srgbClr val="C000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詩篇</a:t>
            </a:r>
            <a:r>
              <a:rPr lang="zh-TW" altLang="en-US" sz="3200" b="1" i="0" u="none" dirty="0">
                <a:solidFill>
                  <a:srgbClr val="C000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 </a:t>
            </a:r>
            <a:r>
              <a:rPr lang="en-US" altLang="zh-TW" sz="3200" b="1" u="none" dirty="0">
                <a:solidFill>
                  <a:srgbClr val="C00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Psalm 102</a:t>
            </a:r>
            <a:endParaRPr lang="en-US" altLang="en-US" sz="2800" b="1" u="none" kern="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内容占位符 2">
            <a:extLst>
              <a:ext uri="{FF2B5EF4-FFF2-40B4-BE49-F238E27FC236}">
                <a16:creationId xmlns="" xmlns:a16="http://schemas.microsoft.com/office/drawing/2014/main" id="{B5659DCA-7121-4DB8-BD5E-66D6877EDD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533400"/>
            <a:ext cx="8610600" cy="5410200"/>
          </a:xfrm>
        </p:spPr>
        <p:txBody>
          <a:bodyPr/>
          <a:lstStyle/>
          <a:p>
            <a:pPr algn="l"/>
            <a:r>
              <a:rPr lang="en-US" altLang="zh-TW" sz="4000" i="0" baseline="30000" dirty="0">
                <a:solidFill>
                  <a:srgbClr val="0000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  <a:cs typeface="Times New Roman" panose="02020603050405020304" pitchFamily="18" charset="0"/>
              </a:rPr>
              <a:t>14</a:t>
            </a:r>
            <a:r>
              <a:rPr lang="zh-TW" altLang="en-US" sz="4000" i="0" baseline="30000" dirty="0">
                <a:solidFill>
                  <a:srgbClr val="0000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  <a:cs typeface="Times New Roman" panose="02020603050405020304" pitchFamily="18" charset="0"/>
              </a:rPr>
              <a:t>你的僕人原來喜悅他的石頭，可憐他的塵土。</a:t>
            </a:r>
          </a:p>
          <a:p>
            <a:pPr algn="l"/>
            <a:r>
              <a:rPr lang="en-US" altLang="zh-TW" sz="4000" i="0" baseline="30000" dirty="0">
                <a:solidFill>
                  <a:srgbClr val="0000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  <a:cs typeface="Times New Roman" panose="02020603050405020304" pitchFamily="18" charset="0"/>
              </a:rPr>
              <a:t>15</a:t>
            </a:r>
            <a:r>
              <a:rPr lang="zh-TW" altLang="en-US" sz="4000" i="0" baseline="30000" dirty="0">
                <a:solidFill>
                  <a:srgbClr val="0000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  <a:cs typeface="Times New Roman" panose="02020603050405020304" pitchFamily="18" charset="0"/>
              </a:rPr>
              <a:t>列國要敬畏耶和華的名；世上諸王都敬畏你的榮耀。</a:t>
            </a:r>
          </a:p>
          <a:p>
            <a:pPr algn="l"/>
            <a:r>
              <a:rPr lang="en-US" altLang="zh-TW" sz="4000" i="0" baseline="30000" dirty="0">
                <a:solidFill>
                  <a:srgbClr val="0000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  <a:cs typeface="Times New Roman" panose="02020603050405020304" pitchFamily="18" charset="0"/>
              </a:rPr>
              <a:t>16</a:t>
            </a:r>
            <a:r>
              <a:rPr lang="zh-TW" altLang="en-US" sz="4000" i="0" baseline="30000" dirty="0">
                <a:solidFill>
                  <a:srgbClr val="0000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  <a:cs typeface="Times New Roman" panose="02020603050405020304" pitchFamily="18" charset="0"/>
              </a:rPr>
              <a:t>因為耶和華建造了錫安，在他榮耀裡顯現。</a:t>
            </a:r>
          </a:p>
          <a:p>
            <a:pPr algn="l"/>
            <a:r>
              <a:rPr lang="en-US" altLang="zh-TW" sz="4000" i="0" baseline="30000" dirty="0">
                <a:solidFill>
                  <a:srgbClr val="0000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  <a:cs typeface="Times New Roman" panose="02020603050405020304" pitchFamily="18" charset="0"/>
              </a:rPr>
              <a:t>17</a:t>
            </a:r>
            <a:r>
              <a:rPr lang="zh-TW" altLang="en-US" sz="4000" i="0" baseline="30000" dirty="0">
                <a:solidFill>
                  <a:srgbClr val="0000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  <a:cs typeface="Times New Roman" panose="02020603050405020304" pitchFamily="18" charset="0"/>
              </a:rPr>
              <a:t>他垂聽窮人的禱告，並不藐視他們的祈求。</a:t>
            </a:r>
            <a:endParaRPr lang="en-US" altLang="zh-TW" sz="4000" baseline="30000" dirty="0">
              <a:solidFill>
                <a:srgbClr val="000000"/>
              </a:solidFill>
              <a:latin typeface="KaiTi" panose="02010609060101010101" pitchFamily="49" charset="-122"/>
              <a:ea typeface="KaiTi" panose="02010609060101010101" pitchFamily="49" charset="-122"/>
              <a:cs typeface="Times New Roman" panose="02020603050405020304" pitchFamily="18" charset="0"/>
            </a:endParaRPr>
          </a:p>
          <a:p>
            <a:pPr algn="l"/>
            <a:r>
              <a:rPr lang="en-US" sz="3600" i="0" baseline="30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14 For Your servants take pleasure in her stones,</a:t>
            </a:r>
          </a:p>
          <a:p>
            <a:pPr algn="l"/>
            <a:r>
              <a:rPr lang="en-US" sz="3600" i="0" baseline="30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    And show favor to her dust.</a:t>
            </a:r>
          </a:p>
          <a:p>
            <a:pPr algn="l"/>
            <a:r>
              <a:rPr lang="en-US" sz="3600" i="0" baseline="30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15 So the [c]nations shall fear the name of the Lord,</a:t>
            </a:r>
          </a:p>
          <a:p>
            <a:pPr algn="l"/>
            <a:r>
              <a:rPr lang="en-US" sz="3600" i="0" baseline="30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    And all the kings of the earth Your glory.</a:t>
            </a:r>
          </a:p>
          <a:p>
            <a:pPr algn="l"/>
            <a:r>
              <a:rPr lang="en-US" sz="3600" i="0" baseline="30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16 For the Lord shall build up Zion;</a:t>
            </a:r>
          </a:p>
          <a:p>
            <a:pPr algn="l"/>
            <a:r>
              <a:rPr lang="en-US" sz="3600" i="0" baseline="30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    He shall appear in His glory.</a:t>
            </a:r>
          </a:p>
          <a:p>
            <a:pPr algn="l"/>
            <a:r>
              <a:rPr lang="en-US" sz="3600" i="0" baseline="30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17 He shall regard the prayer of the destitute,</a:t>
            </a:r>
          </a:p>
          <a:p>
            <a:pPr algn="l"/>
            <a:r>
              <a:rPr lang="en-US" sz="3600" i="0" baseline="30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    And shall not despise their prayer.</a:t>
            </a:r>
          </a:p>
          <a:p>
            <a:pPr algn="l"/>
            <a:endParaRPr lang="en-US" sz="3600" i="0" baseline="30000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en-US" sz="3600" i="0" baseline="30000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en-US" sz="3600" b="0" i="0" dirty="0">
              <a:solidFill>
                <a:srgbClr val="000000"/>
              </a:solidFill>
              <a:effectLst/>
              <a:highlight>
                <a:srgbClr val="FFFFFF"/>
              </a:highligh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00586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1">
            <a:extLst>
              <a:ext uri="{FF2B5EF4-FFF2-40B4-BE49-F238E27FC236}">
                <a16:creationId xmlns="" xmlns:a16="http://schemas.microsoft.com/office/drawing/2014/main" id="{68E5EAD9-9695-470A-A27E-D125F63B4377}"/>
              </a:ext>
            </a:extLst>
          </p:cNvPr>
          <p:cNvSpPr txBox="1">
            <a:spLocks/>
          </p:cNvSpPr>
          <p:nvPr/>
        </p:nvSpPr>
        <p:spPr bwMode="auto">
          <a:xfrm>
            <a:off x="457200" y="0"/>
            <a:ext cx="82296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000" u="sng">
                <a:solidFill>
                  <a:schemeClr val="tx2"/>
                </a:solidFill>
                <a:latin typeface="+mj-lt"/>
                <a:ea typeface="+mj-ea"/>
                <a:cs typeface="DFYuanMedium-B5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000" u="sng">
                <a:solidFill>
                  <a:schemeClr val="tx2"/>
                </a:solidFill>
                <a:latin typeface="DFYuanMedium-B5" pitchFamily="49" charset="-120"/>
                <a:ea typeface="DFYuanMedium-B5" pitchFamily="49" charset="-120"/>
                <a:cs typeface="DFYuanMedium-B5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000" u="sng">
                <a:solidFill>
                  <a:schemeClr val="tx2"/>
                </a:solidFill>
                <a:latin typeface="DFYuanMedium-B5" pitchFamily="49" charset="-120"/>
                <a:ea typeface="DFYuanMedium-B5" pitchFamily="49" charset="-120"/>
                <a:cs typeface="DFYuanMedium-B5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000" u="sng">
                <a:solidFill>
                  <a:schemeClr val="tx2"/>
                </a:solidFill>
                <a:latin typeface="DFYuanMedium-B5" pitchFamily="49" charset="-120"/>
                <a:ea typeface="DFYuanMedium-B5" pitchFamily="49" charset="-120"/>
                <a:cs typeface="DFYuanMedium-B5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000" u="sng">
                <a:solidFill>
                  <a:schemeClr val="tx2"/>
                </a:solidFill>
                <a:latin typeface="DFYuanMedium-B5" pitchFamily="49" charset="-120"/>
                <a:ea typeface="DFYuanMedium-B5" pitchFamily="49" charset="-120"/>
                <a:cs typeface="DFYuanMedium-B5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kumimoji="1" sz="2000" u="sng">
                <a:solidFill>
                  <a:schemeClr val="tx2"/>
                </a:solidFill>
                <a:latin typeface="DFYuanMedium-B5" pitchFamily="49" charset="-120"/>
                <a:ea typeface="DFYuanMedium-B5" pitchFamily="49" charset="-12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kumimoji="1" sz="2000" u="sng">
                <a:solidFill>
                  <a:schemeClr val="tx2"/>
                </a:solidFill>
                <a:latin typeface="DFYuanMedium-B5" pitchFamily="49" charset="-120"/>
                <a:ea typeface="DFYuanMedium-B5" pitchFamily="49" charset="-12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kumimoji="1" sz="2000" u="sng">
                <a:solidFill>
                  <a:schemeClr val="tx2"/>
                </a:solidFill>
                <a:latin typeface="DFYuanMedium-B5" pitchFamily="49" charset="-120"/>
                <a:ea typeface="DFYuanMedium-B5" pitchFamily="49" charset="-12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kumimoji="1" sz="2000" u="sng">
                <a:solidFill>
                  <a:schemeClr val="tx2"/>
                </a:solidFill>
                <a:latin typeface="DFYuanMedium-B5" pitchFamily="49" charset="-120"/>
                <a:ea typeface="DFYuanMedium-B5" pitchFamily="49" charset="-120"/>
              </a:defRPr>
            </a:lvl9pPr>
          </a:lstStyle>
          <a:p>
            <a:r>
              <a:rPr lang="zh-TW" altLang="en-US" sz="2800" b="1" i="0" u="none" dirty="0">
                <a:solidFill>
                  <a:srgbClr val="C000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詩篇</a:t>
            </a:r>
            <a:r>
              <a:rPr lang="zh-TW" altLang="en-US" sz="3200" b="1" i="0" u="none" dirty="0">
                <a:solidFill>
                  <a:srgbClr val="C000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 </a:t>
            </a:r>
            <a:r>
              <a:rPr lang="en-US" altLang="zh-TW" sz="3200" b="1" u="none" dirty="0">
                <a:solidFill>
                  <a:srgbClr val="C00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Psalm 102</a:t>
            </a:r>
            <a:endParaRPr lang="en-US" altLang="en-US" sz="2800" b="1" u="none" kern="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内容占位符 2">
            <a:extLst>
              <a:ext uri="{FF2B5EF4-FFF2-40B4-BE49-F238E27FC236}">
                <a16:creationId xmlns="" xmlns:a16="http://schemas.microsoft.com/office/drawing/2014/main" id="{B5659DCA-7121-4DB8-BD5E-66D6877EDD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533400"/>
            <a:ext cx="8610600" cy="5410200"/>
          </a:xfrm>
        </p:spPr>
        <p:txBody>
          <a:bodyPr/>
          <a:lstStyle/>
          <a:p>
            <a:pPr algn="l"/>
            <a:r>
              <a:rPr lang="en-US" altLang="zh-TW" sz="4000" i="0" baseline="30000" dirty="0">
                <a:solidFill>
                  <a:srgbClr val="0000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  <a:cs typeface="Times New Roman" panose="02020603050405020304" pitchFamily="18" charset="0"/>
              </a:rPr>
              <a:t>18</a:t>
            </a:r>
            <a:r>
              <a:rPr lang="zh-TW" altLang="en-US" sz="4000" i="0" baseline="30000" dirty="0">
                <a:solidFill>
                  <a:srgbClr val="0000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  <a:cs typeface="Times New Roman" panose="02020603050405020304" pitchFamily="18" charset="0"/>
              </a:rPr>
              <a:t>這必為後代的人記下，將來受造的民要讚美耶和華。</a:t>
            </a:r>
          </a:p>
          <a:p>
            <a:pPr algn="l"/>
            <a:r>
              <a:rPr lang="en-US" altLang="zh-TW" sz="4000" i="0" baseline="30000" dirty="0">
                <a:solidFill>
                  <a:srgbClr val="0000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  <a:cs typeface="Times New Roman" panose="02020603050405020304" pitchFamily="18" charset="0"/>
              </a:rPr>
              <a:t>19</a:t>
            </a:r>
            <a:r>
              <a:rPr lang="zh-TW" altLang="en-US" sz="4000" i="0" baseline="30000" dirty="0">
                <a:solidFill>
                  <a:srgbClr val="0000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  <a:cs typeface="Times New Roman" panose="02020603050405020304" pitchFamily="18" charset="0"/>
              </a:rPr>
              <a:t>因為，他從至高的聖所垂看；耶和華從天向地觀察，</a:t>
            </a:r>
          </a:p>
          <a:p>
            <a:pPr algn="l"/>
            <a:r>
              <a:rPr lang="en-US" altLang="zh-TW" sz="4000" i="0" baseline="30000" dirty="0">
                <a:solidFill>
                  <a:srgbClr val="0000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  <a:cs typeface="Times New Roman" panose="02020603050405020304" pitchFamily="18" charset="0"/>
              </a:rPr>
              <a:t>20</a:t>
            </a:r>
            <a:r>
              <a:rPr lang="zh-TW" altLang="en-US" sz="4000" i="0" baseline="30000" dirty="0">
                <a:solidFill>
                  <a:srgbClr val="0000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  <a:cs typeface="Times New Roman" panose="02020603050405020304" pitchFamily="18" charset="0"/>
              </a:rPr>
              <a:t>要垂聽被囚之人的歎息，要釋放將要死的人，</a:t>
            </a:r>
          </a:p>
          <a:p>
            <a:pPr algn="l"/>
            <a:r>
              <a:rPr lang="en-US" altLang="zh-TW" sz="4000" i="0" baseline="30000" dirty="0">
                <a:solidFill>
                  <a:srgbClr val="0000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  <a:cs typeface="Times New Roman" panose="02020603050405020304" pitchFamily="18" charset="0"/>
              </a:rPr>
              <a:t>21</a:t>
            </a:r>
            <a:r>
              <a:rPr lang="zh-TW" altLang="en-US" sz="4000" i="0" baseline="30000" dirty="0">
                <a:solidFill>
                  <a:srgbClr val="0000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  <a:cs typeface="Times New Roman" panose="02020603050405020304" pitchFamily="18" charset="0"/>
              </a:rPr>
              <a:t>使人在錫安傳揚耶和華的名，在耶路撒冷傳揚讚美他的話</a:t>
            </a:r>
            <a:endParaRPr lang="en-US" altLang="zh-TW" sz="4000" baseline="30000" dirty="0">
              <a:solidFill>
                <a:srgbClr val="000000"/>
              </a:solidFill>
              <a:latin typeface="KaiTi" panose="02010609060101010101" pitchFamily="49" charset="-122"/>
              <a:ea typeface="KaiTi" panose="02010609060101010101" pitchFamily="49" charset="-122"/>
              <a:cs typeface="Times New Roman" panose="02020603050405020304" pitchFamily="18" charset="0"/>
            </a:endParaRPr>
          </a:p>
          <a:p>
            <a:pPr algn="l"/>
            <a:r>
              <a:rPr lang="en-US" sz="3600" i="0" baseline="30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18 This will be written for the generation to come,</a:t>
            </a:r>
          </a:p>
          <a:p>
            <a:pPr algn="l"/>
            <a:r>
              <a:rPr lang="en-US" sz="3600" i="0" baseline="30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    That a people yet to be created may praise the Lord.</a:t>
            </a:r>
          </a:p>
          <a:p>
            <a:pPr algn="l"/>
            <a:r>
              <a:rPr lang="en-US" sz="3600" i="0" baseline="30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19 For He looked down from the height of His sanctuary;</a:t>
            </a:r>
          </a:p>
          <a:p>
            <a:pPr algn="l"/>
            <a:r>
              <a:rPr lang="en-US" sz="3600" i="0" baseline="30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    From heaven the Lord viewed the earth,</a:t>
            </a:r>
          </a:p>
          <a:p>
            <a:pPr algn="l"/>
            <a:r>
              <a:rPr lang="en-US" sz="3600" i="0" baseline="30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20 To hear the groaning of the prisoner,</a:t>
            </a:r>
          </a:p>
          <a:p>
            <a:pPr algn="l"/>
            <a:r>
              <a:rPr lang="en-US" sz="3600" i="0" baseline="30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    To release those appointed to death,</a:t>
            </a:r>
          </a:p>
          <a:p>
            <a:pPr algn="l"/>
            <a:r>
              <a:rPr lang="en-US" sz="3600" i="0" baseline="30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21 To declare the name of the Lord in Zion,</a:t>
            </a:r>
          </a:p>
          <a:p>
            <a:pPr algn="l"/>
            <a:r>
              <a:rPr lang="en-US" sz="3600" i="0" baseline="30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    And His praise in Jerusalem,</a:t>
            </a:r>
          </a:p>
          <a:p>
            <a:pPr algn="l"/>
            <a:endParaRPr lang="en-US" sz="3600" i="0" baseline="30000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en-US" sz="3600" i="0" baseline="30000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en-US" sz="3600" i="0" baseline="30000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en-US" sz="3600" b="0" i="0" dirty="0">
              <a:solidFill>
                <a:srgbClr val="000000"/>
              </a:solidFill>
              <a:effectLst/>
              <a:highlight>
                <a:srgbClr val="FFFFFF"/>
              </a:highligh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38361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1">
            <a:extLst>
              <a:ext uri="{FF2B5EF4-FFF2-40B4-BE49-F238E27FC236}">
                <a16:creationId xmlns="" xmlns:a16="http://schemas.microsoft.com/office/drawing/2014/main" id="{68E5EAD9-9695-470A-A27E-D125F63B4377}"/>
              </a:ext>
            </a:extLst>
          </p:cNvPr>
          <p:cNvSpPr txBox="1">
            <a:spLocks/>
          </p:cNvSpPr>
          <p:nvPr/>
        </p:nvSpPr>
        <p:spPr bwMode="auto">
          <a:xfrm>
            <a:off x="457200" y="0"/>
            <a:ext cx="82296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000" u="sng">
                <a:solidFill>
                  <a:schemeClr val="tx2"/>
                </a:solidFill>
                <a:latin typeface="+mj-lt"/>
                <a:ea typeface="+mj-ea"/>
                <a:cs typeface="DFYuanMedium-B5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000" u="sng">
                <a:solidFill>
                  <a:schemeClr val="tx2"/>
                </a:solidFill>
                <a:latin typeface="DFYuanMedium-B5" pitchFamily="49" charset="-120"/>
                <a:ea typeface="DFYuanMedium-B5" pitchFamily="49" charset="-120"/>
                <a:cs typeface="DFYuanMedium-B5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000" u="sng">
                <a:solidFill>
                  <a:schemeClr val="tx2"/>
                </a:solidFill>
                <a:latin typeface="DFYuanMedium-B5" pitchFamily="49" charset="-120"/>
                <a:ea typeface="DFYuanMedium-B5" pitchFamily="49" charset="-120"/>
                <a:cs typeface="DFYuanMedium-B5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000" u="sng">
                <a:solidFill>
                  <a:schemeClr val="tx2"/>
                </a:solidFill>
                <a:latin typeface="DFYuanMedium-B5" pitchFamily="49" charset="-120"/>
                <a:ea typeface="DFYuanMedium-B5" pitchFamily="49" charset="-120"/>
                <a:cs typeface="DFYuanMedium-B5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000" u="sng">
                <a:solidFill>
                  <a:schemeClr val="tx2"/>
                </a:solidFill>
                <a:latin typeface="DFYuanMedium-B5" pitchFamily="49" charset="-120"/>
                <a:ea typeface="DFYuanMedium-B5" pitchFamily="49" charset="-120"/>
                <a:cs typeface="DFYuanMedium-B5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kumimoji="1" sz="2000" u="sng">
                <a:solidFill>
                  <a:schemeClr val="tx2"/>
                </a:solidFill>
                <a:latin typeface="DFYuanMedium-B5" pitchFamily="49" charset="-120"/>
                <a:ea typeface="DFYuanMedium-B5" pitchFamily="49" charset="-12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kumimoji="1" sz="2000" u="sng">
                <a:solidFill>
                  <a:schemeClr val="tx2"/>
                </a:solidFill>
                <a:latin typeface="DFYuanMedium-B5" pitchFamily="49" charset="-120"/>
                <a:ea typeface="DFYuanMedium-B5" pitchFamily="49" charset="-12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kumimoji="1" sz="2000" u="sng">
                <a:solidFill>
                  <a:schemeClr val="tx2"/>
                </a:solidFill>
                <a:latin typeface="DFYuanMedium-B5" pitchFamily="49" charset="-120"/>
                <a:ea typeface="DFYuanMedium-B5" pitchFamily="49" charset="-12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kumimoji="1" sz="2000" u="sng">
                <a:solidFill>
                  <a:schemeClr val="tx2"/>
                </a:solidFill>
                <a:latin typeface="DFYuanMedium-B5" pitchFamily="49" charset="-120"/>
                <a:ea typeface="DFYuanMedium-B5" pitchFamily="49" charset="-120"/>
              </a:defRPr>
            </a:lvl9pPr>
          </a:lstStyle>
          <a:p>
            <a:r>
              <a:rPr lang="zh-TW" altLang="en-US" sz="2800" b="1" i="0" u="none" dirty="0">
                <a:solidFill>
                  <a:srgbClr val="C000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詩篇</a:t>
            </a:r>
            <a:r>
              <a:rPr lang="zh-TW" altLang="en-US" sz="3200" b="1" i="0" u="none" dirty="0">
                <a:solidFill>
                  <a:srgbClr val="C000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 </a:t>
            </a:r>
            <a:r>
              <a:rPr lang="en-US" altLang="zh-TW" sz="3200" b="1" u="none" dirty="0">
                <a:solidFill>
                  <a:srgbClr val="C00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Psalm 102</a:t>
            </a:r>
            <a:endParaRPr lang="en-US" altLang="en-US" sz="2800" b="1" u="none" kern="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内容占位符 2">
            <a:extLst>
              <a:ext uri="{FF2B5EF4-FFF2-40B4-BE49-F238E27FC236}">
                <a16:creationId xmlns="" xmlns:a16="http://schemas.microsoft.com/office/drawing/2014/main" id="{B5659DCA-7121-4DB8-BD5E-66D6877EDD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533400"/>
            <a:ext cx="8534400" cy="5410200"/>
          </a:xfrm>
        </p:spPr>
        <p:txBody>
          <a:bodyPr/>
          <a:lstStyle/>
          <a:p>
            <a:pPr algn="l"/>
            <a:r>
              <a:rPr lang="en-US" altLang="zh-TW" sz="3800" i="0" baseline="30000" dirty="0">
                <a:solidFill>
                  <a:srgbClr val="0000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  <a:cs typeface="Times New Roman" panose="02020603050405020304" pitchFamily="18" charset="0"/>
              </a:rPr>
              <a:t>22</a:t>
            </a:r>
            <a:r>
              <a:rPr lang="zh-TW" altLang="en-US" sz="3800" i="0" baseline="30000" dirty="0">
                <a:solidFill>
                  <a:srgbClr val="0000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  <a:cs typeface="Times New Roman" panose="02020603050405020304" pitchFamily="18" charset="0"/>
              </a:rPr>
              <a:t>就是在萬民和列國聚會事奉耶和華的時候。</a:t>
            </a:r>
          </a:p>
          <a:p>
            <a:pPr algn="l"/>
            <a:r>
              <a:rPr lang="en-US" altLang="zh-TW" sz="3800" i="0" baseline="30000" dirty="0">
                <a:solidFill>
                  <a:srgbClr val="0000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  <a:cs typeface="Times New Roman" panose="02020603050405020304" pitchFamily="18" charset="0"/>
              </a:rPr>
              <a:t>23</a:t>
            </a:r>
            <a:r>
              <a:rPr lang="zh-TW" altLang="en-US" sz="3800" i="0" baseline="30000" dirty="0">
                <a:solidFill>
                  <a:srgbClr val="0000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  <a:cs typeface="Times New Roman" panose="02020603050405020304" pitchFamily="18" charset="0"/>
              </a:rPr>
              <a:t>他使我的力量中道衰弱，使我的年日短少。</a:t>
            </a:r>
          </a:p>
          <a:p>
            <a:pPr algn="l"/>
            <a:r>
              <a:rPr lang="en-US" altLang="zh-TW" sz="3800" i="0" baseline="30000" dirty="0">
                <a:solidFill>
                  <a:srgbClr val="0000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  <a:cs typeface="Times New Roman" panose="02020603050405020304" pitchFamily="18" charset="0"/>
              </a:rPr>
              <a:t>24</a:t>
            </a:r>
            <a:r>
              <a:rPr lang="zh-TW" altLang="en-US" sz="3800" i="0" baseline="30000" dirty="0">
                <a:solidFill>
                  <a:srgbClr val="0000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  <a:cs typeface="Times New Roman" panose="02020603050405020304" pitchFamily="18" charset="0"/>
              </a:rPr>
              <a:t>我說：我的神啊，不要使我中年去世。你的年數世世無窮！</a:t>
            </a:r>
          </a:p>
          <a:p>
            <a:pPr algn="l"/>
            <a:r>
              <a:rPr lang="en-US" altLang="zh-TW" sz="3800" i="0" baseline="30000" dirty="0">
                <a:solidFill>
                  <a:srgbClr val="0000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  <a:cs typeface="Times New Roman" panose="02020603050405020304" pitchFamily="18" charset="0"/>
              </a:rPr>
              <a:t>25</a:t>
            </a:r>
            <a:r>
              <a:rPr lang="zh-TW" altLang="en-US" sz="3800" i="0" baseline="30000" dirty="0">
                <a:solidFill>
                  <a:srgbClr val="0000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  <a:cs typeface="Times New Roman" panose="02020603050405020304" pitchFamily="18" charset="0"/>
              </a:rPr>
              <a:t>你起初立了地的根基；天也是你手所造的。</a:t>
            </a:r>
            <a:endParaRPr lang="en-US" altLang="zh-TW" sz="3800" baseline="30000" dirty="0">
              <a:solidFill>
                <a:srgbClr val="000000"/>
              </a:solidFill>
              <a:latin typeface="KaiTi" panose="02010609060101010101" pitchFamily="49" charset="-122"/>
              <a:ea typeface="KaiTi" panose="02010609060101010101" pitchFamily="49" charset="-122"/>
              <a:cs typeface="Times New Roman" panose="02020603050405020304" pitchFamily="18" charset="0"/>
            </a:endParaRPr>
          </a:p>
          <a:p>
            <a:pPr algn="l"/>
            <a:r>
              <a:rPr lang="en-US" sz="3600" i="0" baseline="30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22 When the peoples are gathered together,</a:t>
            </a:r>
          </a:p>
          <a:p>
            <a:pPr algn="l"/>
            <a:r>
              <a:rPr lang="en-US" sz="3600" i="0" baseline="30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    And the kingdoms, to serve the Lord.</a:t>
            </a:r>
          </a:p>
          <a:p>
            <a:pPr algn="l"/>
            <a:r>
              <a:rPr lang="en-US" sz="3600" i="0" baseline="30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23 He weakened my strength in the way;</a:t>
            </a:r>
          </a:p>
          <a:p>
            <a:pPr algn="l"/>
            <a:r>
              <a:rPr lang="en-US" sz="3600" i="0" baseline="30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    He shortened my days.</a:t>
            </a:r>
          </a:p>
          <a:p>
            <a:pPr algn="l"/>
            <a:r>
              <a:rPr lang="en-US" sz="3600" i="0" baseline="30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24 I said, “O my God,</a:t>
            </a:r>
          </a:p>
          <a:p>
            <a:pPr algn="l"/>
            <a:r>
              <a:rPr lang="en-US" sz="3600" i="0" baseline="30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    Do not take me away in the midst of my days;</a:t>
            </a:r>
          </a:p>
          <a:p>
            <a:pPr algn="l"/>
            <a:r>
              <a:rPr lang="en-US" sz="3600" i="0" baseline="30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    Your years are throughout all generations.</a:t>
            </a:r>
          </a:p>
          <a:p>
            <a:pPr algn="l"/>
            <a:r>
              <a:rPr lang="en-US" sz="3600" i="0" baseline="30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25 Of old You laid the foundation of the earth,</a:t>
            </a:r>
          </a:p>
          <a:p>
            <a:pPr algn="l"/>
            <a:r>
              <a:rPr lang="en-US" sz="3600" i="0" baseline="30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    And the heavens are the work of Your hands.</a:t>
            </a:r>
          </a:p>
          <a:p>
            <a:pPr algn="l"/>
            <a:endParaRPr lang="en-US" sz="3600" i="0" baseline="30000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en-US" sz="3600" i="0" baseline="30000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en-US" sz="3600" i="0" baseline="30000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en-US" sz="3600" i="0" baseline="30000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en-US" sz="3600" b="0" i="0" dirty="0">
              <a:solidFill>
                <a:srgbClr val="000000"/>
              </a:solidFill>
              <a:effectLst/>
              <a:highlight>
                <a:srgbClr val="FFFFFF"/>
              </a:highligh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26189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1">
            <a:extLst>
              <a:ext uri="{FF2B5EF4-FFF2-40B4-BE49-F238E27FC236}">
                <a16:creationId xmlns="" xmlns:a16="http://schemas.microsoft.com/office/drawing/2014/main" id="{68E5EAD9-9695-470A-A27E-D125F63B4377}"/>
              </a:ext>
            </a:extLst>
          </p:cNvPr>
          <p:cNvSpPr txBox="1">
            <a:spLocks/>
          </p:cNvSpPr>
          <p:nvPr/>
        </p:nvSpPr>
        <p:spPr bwMode="auto">
          <a:xfrm>
            <a:off x="457200" y="0"/>
            <a:ext cx="82296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000" u="sng">
                <a:solidFill>
                  <a:schemeClr val="tx2"/>
                </a:solidFill>
                <a:latin typeface="+mj-lt"/>
                <a:ea typeface="+mj-ea"/>
                <a:cs typeface="DFYuanMedium-B5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000" u="sng">
                <a:solidFill>
                  <a:schemeClr val="tx2"/>
                </a:solidFill>
                <a:latin typeface="DFYuanMedium-B5" pitchFamily="49" charset="-120"/>
                <a:ea typeface="DFYuanMedium-B5" pitchFamily="49" charset="-120"/>
                <a:cs typeface="DFYuanMedium-B5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000" u="sng">
                <a:solidFill>
                  <a:schemeClr val="tx2"/>
                </a:solidFill>
                <a:latin typeface="DFYuanMedium-B5" pitchFamily="49" charset="-120"/>
                <a:ea typeface="DFYuanMedium-B5" pitchFamily="49" charset="-120"/>
                <a:cs typeface="DFYuanMedium-B5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000" u="sng">
                <a:solidFill>
                  <a:schemeClr val="tx2"/>
                </a:solidFill>
                <a:latin typeface="DFYuanMedium-B5" pitchFamily="49" charset="-120"/>
                <a:ea typeface="DFYuanMedium-B5" pitchFamily="49" charset="-120"/>
                <a:cs typeface="DFYuanMedium-B5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000" u="sng">
                <a:solidFill>
                  <a:schemeClr val="tx2"/>
                </a:solidFill>
                <a:latin typeface="DFYuanMedium-B5" pitchFamily="49" charset="-120"/>
                <a:ea typeface="DFYuanMedium-B5" pitchFamily="49" charset="-120"/>
                <a:cs typeface="DFYuanMedium-B5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kumimoji="1" sz="2000" u="sng">
                <a:solidFill>
                  <a:schemeClr val="tx2"/>
                </a:solidFill>
                <a:latin typeface="DFYuanMedium-B5" pitchFamily="49" charset="-120"/>
                <a:ea typeface="DFYuanMedium-B5" pitchFamily="49" charset="-12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kumimoji="1" sz="2000" u="sng">
                <a:solidFill>
                  <a:schemeClr val="tx2"/>
                </a:solidFill>
                <a:latin typeface="DFYuanMedium-B5" pitchFamily="49" charset="-120"/>
                <a:ea typeface="DFYuanMedium-B5" pitchFamily="49" charset="-12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kumimoji="1" sz="2000" u="sng">
                <a:solidFill>
                  <a:schemeClr val="tx2"/>
                </a:solidFill>
                <a:latin typeface="DFYuanMedium-B5" pitchFamily="49" charset="-120"/>
                <a:ea typeface="DFYuanMedium-B5" pitchFamily="49" charset="-12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kumimoji="1" sz="2000" u="sng">
                <a:solidFill>
                  <a:schemeClr val="tx2"/>
                </a:solidFill>
                <a:latin typeface="DFYuanMedium-B5" pitchFamily="49" charset="-120"/>
                <a:ea typeface="DFYuanMedium-B5" pitchFamily="49" charset="-120"/>
              </a:defRPr>
            </a:lvl9pPr>
          </a:lstStyle>
          <a:p>
            <a:r>
              <a:rPr lang="zh-TW" altLang="en-US" sz="2800" b="1" i="0" u="none" dirty="0">
                <a:solidFill>
                  <a:srgbClr val="C000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詩篇</a:t>
            </a:r>
            <a:r>
              <a:rPr lang="zh-TW" altLang="en-US" sz="3200" b="1" i="0" u="none" dirty="0">
                <a:solidFill>
                  <a:srgbClr val="C000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 </a:t>
            </a:r>
            <a:r>
              <a:rPr lang="en-US" altLang="zh-TW" sz="3200" b="1" u="none" dirty="0">
                <a:solidFill>
                  <a:srgbClr val="C00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Psalm 102</a:t>
            </a:r>
            <a:endParaRPr lang="en-US" altLang="en-US" sz="2800" b="1" u="none" kern="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内容占位符 2">
            <a:extLst>
              <a:ext uri="{FF2B5EF4-FFF2-40B4-BE49-F238E27FC236}">
                <a16:creationId xmlns="" xmlns:a16="http://schemas.microsoft.com/office/drawing/2014/main" id="{B5659DCA-7121-4DB8-BD5E-66D6877EDD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533400"/>
            <a:ext cx="8534400" cy="5410200"/>
          </a:xfrm>
        </p:spPr>
        <p:txBody>
          <a:bodyPr/>
          <a:lstStyle/>
          <a:p>
            <a:pPr algn="l"/>
            <a:r>
              <a:rPr lang="en-US" altLang="zh-TW" sz="4000" i="0" baseline="30000" dirty="0">
                <a:solidFill>
                  <a:srgbClr val="0000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  <a:cs typeface="Times New Roman" panose="02020603050405020304" pitchFamily="18" charset="0"/>
              </a:rPr>
              <a:t>26</a:t>
            </a:r>
            <a:r>
              <a:rPr lang="zh-TW" altLang="en-US" sz="4000" i="0" baseline="30000" dirty="0">
                <a:solidFill>
                  <a:srgbClr val="0000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  <a:cs typeface="Times New Roman" panose="02020603050405020304" pitchFamily="18" charset="0"/>
              </a:rPr>
              <a:t>天地都要滅沒，你卻要長存；天地都要如外衣漸漸舊了。你要將天地如裡衣更換，天地就改變了。</a:t>
            </a:r>
          </a:p>
          <a:p>
            <a:pPr algn="l"/>
            <a:r>
              <a:rPr lang="en-US" altLang="zh-TW" sz="4000" i="0" baseline="30000" dirty="0">
                <a:solidFill>
                  <a:srgbClr val="0000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  <a:cs typeface="Times New Roman" panose="02020603050405020304" pitchFamily="18" charset="0"/>
              </a:rPr>
              <a:t>27</a:t>
            </a:r>
            <a:r>
              <a:rPr lang="zh-TW" altLang="en-US" sz="4000" i="0" baseline="30000" dirty="0">
                <a:solidFill>
                  <a:srgbClr val="0000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  <a:cs typeface="Times New Roman" panose="02020603050405020304" pitchFamily="18" charset="0"/>
              </a:rPr>
              <a:t>惟有你永不改變；你的年數沒有窮盡。</a:t>
            </a:r>
          </a:p>
          <a:p>
            <a:pPr algn="l"/>
            <a:r>
              <a:rPr lang="en-US" altLang="zh-TW" sz="4000" i="0" baseline="30000" dirty="0">
                <a:solidFill>
                  <a:srgbClr val="0000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  <a:cs typeface="Times New Roman" panose="02020603050405020304" pitchFamily="18" charset="0"/>
              </a:rPr>
              <a:t>28</a:t>
            </a:r>
            <a:r>
              <a:rPr lang="zh-TW" altLang="en-US" sz="4000" i="0" baseline="30000" dirty="0">
                <a:solidFill>
                  <a:srgbClr val="0000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  <a:cs typeface="Times New Roman" panose="02020603050405020304" pitchFamily="18" charset="0"/>
              </a:rPr>
              <a:t>你僕人的子孫要長存；他們的後裔要堅立在你面前。</a:t>
            </a:r>
            <a:endParaRPr lang="en-US" altLang="zh-TW" sz="4000" baseline="30000" dirty="0">
              <a:solidFill>
                <a:srgbClr val="000000"/>
              </a:solidFill>
              <a:latin typeface="KaiTi" panose="02010609060101010101" pitchFamily="49" charset="-122"/>
              <a:ea typeface="KaiTi" panose="02010609060101010101" pitchFamily="49" charset="-122"/>
              <a:cs typeface="Times New Roman" panose="02020603050405020304" pitchFamily="18" charset="0"/>
            </a:endParaRPr>
          </a:p>
          <a:p>
            <a:pPr algn="l"/>
            <a:r>
              <a:rPr lang="en-US" sz="3600" i="0" baseline="30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26 They will perish, but You will [d]endure;</a:t>
            </a:r>
          </a:p>
          <a:p>
            <a:pPr algn="l"/>
            <a:r>
              <a:rPr lang="en-US" sz="3600" i="0" baseline="30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    Yes, they will all grow old like a garment;</a:t>
            </a:r>
          </a:p>
          <a:p>
            <a:pPr algn="l"/>
            <a:r>
              <a:rPr lang="en-US" sz="3600" i="0" baseline="30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    Like a cloak You will change them,</a:t>
            </a:r>
          </a:p>
          <a:p>
            <a:pPr algn="l"/>
            <a:r>
              <a:rPr lang="en-US" sz="3600" i="0" baseline="30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    And they will be changed.</a:t>
            </a:r>
          </a:p>
          <a:p>
            <a:pPr algn="l"/>
            <a:r>
              <a:rPr lang="en-US" sz="3600" i="0" baseline="30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27 But You are the same,</a:t>
            </a:r>
          </a:p>
          <a:p>
            <a:pPr algn="l"/>
            <a:r>
              <a:rPr lang="en-US" sz="3600" i="0" baseline="30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    And Your years will have no end.</a:t>
            </a:r>
          </a:p>
          <a:p>
            <a:pPr algn="l"/>
            <a:r>
              <a:rPr lang="en-US" sz="3600" i="0" baseline="30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28 The children of Your servants will continue,</a:t>
            </a:r>
          </a:p>
          <a:p>
            <a:pPr algn="l"/>
            <a:r>
              <a:rPr lang="en-US" sz="3600" i="0" baseline="30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    And their descendants will be established before You.”</a:t>
            </a:r>
          </a:p>
          <a:p>
            <a:pPr algn="l"/>
            <a:endParaRPr lang="en-US" sz="3600" i="0" baseline="30000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en-US" sz="3600" i="0" baseline="30000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en-US" sz="3600" i="0" baseline="30000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en-US" sz="3600" i="0" baseline="30000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en-US" sz="3600" b="0" i="0" dirty="0">
              <a:solidFill>
                <a:srgbClr val="000000"/>
              </a:solidFill>
              <a:effectLst/>
              <a:highlight>
                <a:srgbClr val="FFFFFF"/>
              </a:highligh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86977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Default Design">
  <a:themeElements>
    <a:clrScheme name="Default Design 13">
      <a:dk1>
        <a:srgbClr val="336699"/>
      </a:dk1>
      <a:lt1>
        <a:srgbClr val="FFFFFF"/>
      </a:lt1>
      <a:dk2>
        <a:srgbClr val="000000"/>
      </a:dk2>
      <a:lt2>
        <a:srgbClr val="66FFFF"/>
      </a:lt2>
      <a:accent1>
        <a:srgbClr val="003399"/>
      </a:accent1>
      <a:accent2>
        <a:srgbClr val="468A4B"/>
      </a:accent2>
      <a:accent3>
        <a:srgbClr val="AAAAAA"/>
      </a:accent3>
      <a:accent4>
        <a:srgbClr val="DADADA"/>
      </a:accent4>
      <a:accent5>
        <a:srgbClr val="AAADCA"/>
      </a:accent5>
      <a:accent6>
        <a:srgbClr val="3F7D43"/>
      </a:accent6>
      <a:hlink>
        <a:srgbClr val="66CCFF"/>
      </a:hlink>
      <a:folHlink>
        <a:srgbClr val="F0E500"/>
      </a:folHlink>
    </a:clrScheme>
    <a:fontScheme name="Default Design">
      <a:majorFont>
        <a:latin typeface="DFYuanMedium-B5"/>
        <a:ea typeface="DFYuanMedium-B5"/>
        <a:cs typeface=""/>
      </a:majorFont>
      <a:minorFont>
        <a:latin typeface="DFYuanMedium-B5"/>
        <a:ea typeface="DFYuanMedium-B5"/>
        <a:cs typeface="Times New Roma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2000" b="1" i="0" u="sng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新細明體" pitchFamily="18" charset="-12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2000" b="1" i="0" u="sng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新細明體" pitchFamily="18" charset="-120"/>
            <a:ea typeface="新細明體" pitchFamily="18" charset="-12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336699"/>
        </a:dk1>
        <a:lt1>
          <a:srgbClr val="FFFFFF"/>
        </a:lt1>
        <a:dk2>
          <a:srgbClr val="000000"/>
        </a:dk2>
        <a:lt2>
          <a:srgbClr val="66FFFF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3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Stream</Template>
  <TotalTime>13095</TotalTime>
  <Words>1297</Words>
  <Application>Microsoft Office PowerPoint</Application>
  <PresentationFormat>On-screen Show (4:3)</PresentationFormat>
  <Paragraphs>107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8" baseType="lpstr">
      <vt:lpstr>DFYuanMedium-B5</vt:lpstr>
      <vt:lpstr>KaiTi</vt:lpstr>
      <vt:lpstr>新細明體</vt:lpstr>
      <vt:lpstr>SimSun</vt:lpstr>
      <vt:lpstr>Arial</vt:lpstr>
      <vt:lpstr>Calibri</vt:lpstr>
      <vt:lpstr>Garamond</vt:lpstr>
      <vt:lpstr>Times New Roman</vt:lpstr>
      <vt:lpstr>1_Default Design</vt:lpstr>
      <vt:lpstr>3_Office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主我願單屬你</dc:title>
  <dc:creator>Fwu-Shan Shieh</dc:creator>
  <cp:lastModifiedBy>BCCC</cp:lastModifiedBy>
  <cp:revision>709</cp:revision>
  <cp:lastPrinted>2024-06-09T12:33:50Z</cp:lastPrinted>
  <dcterms:created xsi:type="dcterms:W3CDTF">2005-10-06T16:33:29Z</dcterms:created>
  <dcterms:modified xsi:type="dcterms:W3CDTF">2024-06-09T18:14:46Z</dcterms:modified>
</cp:coreProperties>
</file>