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  <p:sldMasterId id="2147487214" r:id="rId2"/>
    <p:sldMasterId id="2147487550" r:id="rId3"/>
  </p:sldMasterIdLst>
  <p:notesMasterIdLst>
    <p:notesMasterId r:id="rId28"/>
  </p:notesMasterIdLst>
  <p:sldIdLst>
    <p:sldId id="2455" r:id="rId4"/>
    <p:sldId id="2214" r:id="rId5"/>
    <p:sldId id="3877" r:id="rId6"/>
    <p:sldId id="3878" r:id="rId7"/>
    <p:sldId id="3906" r:id="rId8"/>
    <p:sldId id="3879" r:id="rId9"/>
    <p:sldId id="3880" r:id="rId10"/>
    <p:sldId id="3881" r:id="rId11"/>
    <p:sldId id="3839" r:id="rId12"/>
    <p:sldId id="3882" r:id="rId13"/>
    <p:sldId id="3907" r:id="rId14"/>
    <p:sldId id="3908" r:id="rId15"/>
    <p:sldId id="3840" r:id="rId16"/>
    <p:sldId id="3883" r:id="rId17"/>
    <p:sldId id="3853" r:id="rId18"/>
    <p:sldId id="3854" r:id="rId19"/>
    <p:sldId id="3909" r:id="rId20"/>
    <p:sldId id="3855" r:id="rId21"/>
    <p:sldId id="3910" r:id="rId22"/>
    <p:sldId id="3911" r:id="rId23"/>
    <p:sldId id="3856" r:id="rId24"/>
    <p:sldId id="3857" r:id="rId25"/>
    <p:sldId id="3884" r:id="rId26"/>
    <p:sldId id="3885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582E"/>
    <a:srgbClr val="ECD3ED"/>
    <a:srgbClr val="E6F159"/>
    <a:srgbClr val="D5D4F0"/>
    <a:srgbClr val="C6C4EA"/>
    <a:srgbClr val="B3F7CF"/>
    <a:srgbClr val="F2E6DE"/>
    <a:srgbClr val="F4F9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90" autoAdjust="0"/>
    <p:restoredTop sz="94679" autoAdjust="0"/>
  </p:normalViewPr>
  <p:slideViewPr>
    <p:cSldViewPr>
      <p:cViewPr varScale="1">
        <p:scale>
          <a:sx n="70" d="100"/>
          <a:sy n="70" d="100"/>
        </p:scale>
        <p:origin x="145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9CCE0B4-C554-4028-BE49-6CBFC4E010E2}" type="datetimeFigureOut">
              <a:rPr lang="en-US"/>
              <a:pPr>
                <a:defRPr/>
              </a:pPr>
              <a:t>5/26/2024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2236B70-6EF3-423E-AD2A-A676B2D6A9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36133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AA547EE-9C5F-4B7F-B881-4B67D407A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67D8B-447D-4806-840C-3761697763ED}" type="datetime1">
              <a:rPr lang="en-US"/>
              <a:pPr>
                <a:defRPr/>
              </a:pPr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06C25BD-E135-4117-A265-131B2351A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FE3A814-5C35-4693-9A8D-ECCE9F952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FF816-7056-4407-9C4C-9DBF610262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4853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1034C19-0131-4963-8FB1-7F59CC4F2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7812D-8455-49F8-8763-31EA88F711F5}" type="datetime1">
              <a:rPr lang="en-US"/>
              <a:pPr>
                <a:defRPr/>
              </a:pPr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485FD7C-70A1-4FD7-99DA-2C3009340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C0EB3A-C3AC-4EE7-B900-EE64CB9BB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6FF59-23D7-4ACB-84D0-45C3BD644B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709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BE0837-DB8D-4463-9AE4-479A73181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8E269-E917-4493-87CF-A70118104007}" type="datetime1">
              <a:rPr lang="en-US"/>
              <a:pPr>
                <a:defRPr/>
              </a:pPr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75C03EF-48A9-417C-8F08-26A287FC7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8199034-5E40-4A43-BC5A-ABFF129BC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69AFB-4F7A-4EAB-931E-EC9B55EE29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2383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68928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75041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542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609600"/>
            <a:ext cx="4229100" cy="6096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609600"/>
            <a:ext cx="4229100" cy="6096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58667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419496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778615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78964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1335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2226D8-D52D-41B5-ACA1-2352531B2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04EDE-B6F7-4B63-8BCC-2981C887842A}" type="datetime1">
              <a:rPr lang="en-US"/>
              <a:pPr>
                <a:defRPr/>
              </a:pPr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DAD5FB6-4E42-42B0-A91D-5A6C3C22E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FF8D12-AE3C-40FC-875F-42F7027B5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1465-F40B-4509-B7CF-2EE0D8B9E1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79826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35237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60640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553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553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656432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62115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8840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83178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81487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20776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70402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4799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37C0A4B-3120-4193-9CBC-E35CEC4A9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1EC4D-2419-4B22-93B1-51C67215E1FC}" type="datetime1">
              <a:rPr lang="en-US"/>
              <a:pPr>
                <a:defRPr/>
              </a:pPr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4F3BBF6-D928-4C0C-8B78-A8CCFC84E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7217AC-2FB6-4377-A875-4C43E7926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D6C0F-3C4E-4678-B1C2-68AD9883DF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9219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60676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13555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15772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0300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99813387-DD00-42F4-B65F-9827263B6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FAC5B-FFE3-4B23-9764-C27BCF322085}" type="datetime1">
              <a:rPr lang="en-US"/>
              <a:pPr>
                <a:defRPr/>
              </a:pPr>
              <a:t>5/26/2024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96071734-1BAC-471A-B552-256545B72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1F7C286D-8B60-476E-B064-1A0567051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69938-843D-429C-83EA-95C64632D9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919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6916749C-18BF-48FE-8A3C-59ADCFAD9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6CC98-713D-4111-B2FE-3D63E890C5D9}" type="datetime1">
              <a:rPr lang="en-US"/>
              <a:pPr>
                <a:defRPr/>
              </a:pPr>
              <a:t>5/26/2024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EBCF58F3-4B2E-46A4-B066-CA373CD7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BD6E3B31-10EA-4E3C-AC6D-A2B42B37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A4D73-F60C-440E-93E3-012DEC5B27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5200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2AC161EB-7B9A-4DED-B2CC-7A2CDB868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3DD9-E229-4AA9-A02A-63C2F5BF25D2}" type="datetime1">
              <a:rPr lang="en-US"/>
              <a:pPr>
                <a:defRPr/>
              </a:pPr>
              <a:t>5/26/2024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F88B699F-DC4E-404A-9195-DDD69450C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D25A9CC8-E29C-4199-A222-1CD473970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C2B2B-3B11-4F3E-AC7E-1C470D0686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149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DC4F2A25-AFF8-4894-8262-2EDCB480C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232AB-25B5-4749-8F7C-DA579E56FEA4}" type="datetime1">
              <a:rPr lang="en-US"/>
              <a:pPr>
                <a:defRPr/>
              </a:pPr>
              <a:t>5/26/2024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39214CB8-1D0B-485F-8216-F8C883220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9DB0EFC4-D4FC-4A4A-ABB7-F8B38B63C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35964-74FD-49DD-A88E-61BE69757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0915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C2C43CD0-CEA4-471E-81BE-DD34DC7E7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03A79-4993-4327-844E-9966A046CEB7}" type="datetime1">
              <a:rPr lang="en-US"/>
              <a:pPr>
                <a:defRPr/>
              </a:pPr>
              <a:t>5/26/2024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AD2A6082-F6FD-45D3-B7CF-8D2C01B00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066BA9CE-22DD-44BD-9BCC-925EF3BC7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9C334-597B-49EB-BFBE-C854CFA867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1394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3F33BC50-C44C-4424-B200-B1D0AE198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F45A4-FF06-402D-9BF2-97C4A9066CB9}" type="datetime1">
              <a:rPr lang="en-US"/>
              <a:pPr>
                <a:defRPr/>
              </a:pPr>
              <a:t>5/26/2024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632DB6DC-ECC8-4701-B2FF-CC2D71484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9CD468CE-9765-45FD-BDF2-C84AA8FC9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3AAA0-3C81-4D50-A004-B208CF0044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9895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>
            <a:extLst>
              <a:ext uri="{FF2B5EF4-FFF2-40B4-BE49-F238E27FC236}">
                <a16:creationId xmlns:a16="http://schemas.microsoft.com/office/drawing/2014/main" xmlns="" id="{72DBEFF4-EA75-4B0F-B08D-8EE1C4C7415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7171" name="Text Placeholder 2">
            <a:extLst>
              <a:ext uri="{FF2B5EF4-FFF2-40B4-BE49-F238E27FC236}">
                <a16:creationId xmlns:a16="http://schemas.microsoft.com/office/drawing/2014/main" xmlns="" id="{D334935C-DC33-49C7-A87B-6DF67200854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AA58CFB-F10E-46B1-9998-1821AF5A0B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FD1FEF7B-61E1-456A-A82C-40901A8BB5CE}" type="datetime1">
              <a:rPr lang="en-US"/>
              <a:pPr>
                <a:defRPr/>
              </a:pPr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ADA4005-53F5-437C-B30E-FB8253474B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457264-7802-45E4-833D-91E013BCF3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2252FA8-32CF-42B2-A90F-16AA4833DC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3265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【</a:t>
            </a:r>
            <a:r>
              <a:rPr lang="zh-TW" altLang="en-US"/>
              <a:t>全能的創造主</a:t>
            </a:r>
            <a:r>
              <a:rPr lang="en-US" altLang="zh-TW"/>
              <a:t>】1/4                        </a:t>
            </a:r>
            <a:r>
              <a:rPr lang="zh-TW" altLang="en-US"/>
              <a:t>讚美之泉</a:t>
            </a:r>
            <a:r>
              <a:rPr lang="en-US" altLang="zh-TW"/>
              <a:t>/</a:t>
            </a:r>
            <a:r>
              <a:rPr lang="zh-TW" altLang="en-US"/>
              <a:t>全能的創造主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609600"/>
            <a:ext cx="86106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你使天空絢麗，大地富足 </a:t>
            </a:r>
          </a:p>
          <a:p>
            <a:pPr lvl="0"/>
            <a:r>
              <a:rPr lang="zh-TW" altLang="en-US"/>
              <a:t>你令江河涌流，群山復甦 </a:t>
            </a:r>
          </a:p>
          <a:p>
            <a:pPr lvl="0"/>
            <a:r>
              <a:rPr lang="zh-TW" altLang="en-US"/>
              <a:t>你使百鳥歡唱，百花盛開 </a:t>
            </a:r>
          </a:p>
          <a:p>
            <a:pPr lvl="0"/>
            <a:r>
              <a:rPr lang="zh-TW" altLang="en-US"/>
              <a:t>你賜生命綿延，命令萬物 </a:t>
            </a:r>
          </a:p>
          <a:p>
            <a:pPr lvl="0"/>
            <a:r>
              <a:rPr lang="zh-TW" altLang="en-US"/>
              <a:t>哈利路亞， </a:t>
            </a:r>
          </a:p>
          <a:p>
            <a:pPr lvl="0"/>
            <a:r>
              <a:rPr lang="zh-TW" altLang="en-US"/>
              <a:t>全能的創造主！</a:t>
            </a:r>
          </a:p>
          <a:p>
            <a:pPr lvl="0"/>
            <a:r>
              <a:rPr lang="zh-TW" altLang="en-US"/>
              <a:t>哈利路亞， </a:t>
            </a:r>
          </a:p>
          <a:p>
            <a:pPr lvl="0"/>
            <a:r>
              <a:rPr lang="zh-TW" altLang="en-US"/>
              <a:t>萬國萬民都向你跪拜。</a:t>
            </a:r>
          </a:p>
        </p:txBody>
      </p:sp>
    </p:spTree>
    <p:extLst>
      <p:ext uri="{BB962C8B-B14F-4D97-AF65-F5344CB8AC3E}">
        <p14:creationId xmlns:p14="http://schemas.microsoft.com/office/powerpoint/2010/main" val="58429084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7215" r:id="rId1"/>
    <p:sldLayoutId id="2147487216" r:id="rId2"/>
    <p:sldLayoutId id="2147487217" r:id="rId3"/>
    <p:sldLayoutId id="2147487218" r:id="rId4"/>
    <p:sldLayoutId id="2147487219" r:id="rId5"/>
    <p:sldLayoutId id="2147487220" r:id="rId6"/>
    <p:sldLayoutId id="2147487221" r:id="rId7"/>
    <p:sldLayoutId id="2147487222" r:id="rId8"/>
    <p:sldLayoutId id="2147487223" r:id="rId9"/>
    <p:sldLayoutId id="2147487224" r:id="rId10"/>
    <p:sldLayoutId id="214748722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+mj-lt"/>
          <a:ea typeface="+mj-ea"/>
          <a:cs typeface="DFYuanMedium-B5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DFYuanMedium-B5" pitchFamily="49" charset="-120"/>
          <a:ea typeface="DFYuanMedium-B5" pitchFamily="49" charset="-120"/>
          <a:cs typeface="DFYuanMedium-B5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DFYuanMedium-B5" pitchFamily="49" charset="-120"/>
          <a:ea typeface="DFYuanMedium-B5" pitchFamily="49" charset="-120"/>
          <a:cs typeface="DFYuanMedium-B5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DFYuanMedium-B5" pitchFamily="49" charset="-120"/>
          <a:ea typeface="DFYuanMedium-B5" pitchFamily="49" charset="-120"/>
          <a:cs typeface="DFYuanMedium-B5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DFYuanMedium-B5" pitchFamily="49" charset="-120"/>
          <a:ea typeface="DFYuanMedium-B5" pitchFamily="49" charset="-120"/>
          <a:cs typeface="DFYuanMedium-B5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DFYuanMedium-B5" pitchFamily="49" charset="-120"/>
          <a:ea typeface="DFYuanMedium-B5" pitchFamily="49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DFYuanMedium-B5" pitchFamily="49" charset="-120"/>
          <a:ea typeface="DFYuanMedium-B5" pitchFamily="49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DFYuanMedium-B5" pitchFamily="49" charset="-120"/>
          <a:ea typeface="DFYuanMedium-B5" pitchFamily="49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DFYuanMedium-B5" pitchFamily="49" charset="-120"/>
          <a:ea typeface="DFYuanMedium-B5" pitchFamily="49" charset="-12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Arial" charset="0"/>
          <a:ea typeface="+mn-ea"/>
          <a:cs typeface="DFYuanMedium-B5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Arial" charset="0"/>
          <a:ea typeface="+mn-ea"/>
          <a:cs typeface="DFYuanMedium-B5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Arial" charset="0"/>
          <a:ea typeface="+mn-ea"/>
          <a:cs typeface="DFYuanMedium-B5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charset="0"/>
          <a:ea typeface="+mn-ea"/>
          <a:cs typeface="DFYuanMedium-B5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charset="0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charset="0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charset="0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7087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551" r:id="rId1"/>
    <p:sldLayoutId id="2147487552" r:id="rId2"/>
    <p:sldLayoutId id="2147487553" r:id="rId3"/>
    <p:sldLayoutId id="2147487554" r:id="rId4"/>
    <p:sldLayoutId id="2147487555" r:id="rId5"/>
    <p:sldLayoutId id="2147487556" r:id="rId6"/>
    <p:sldLayoutId id="2147487557" r:id="rId7"/>
    <p:sldLayoutId id="2147487558" r:id="rId8"/>
    <p:sldLayoutId id="2147487559" r:id="rId9"/>
    <p:sldLayoutId id="2147487560" r:id="rId10"/>
    <p:sldLayoutId id="21474875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ere is the link for Sunday's sermon &amp;... - Van Riper Ellis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aramond" panose="02020404030301010803" pitchFamily="18" charset="0"/>
              <a:ea typeface="SimSun" panose="02010600030101010101" pitchFamily="2" charset="-122"/>
              <a:cs typeface="Times New Roman"/>
            </a:endParaRPr>
          </a:p>
        </p:txBody>
      </p:sp>
      <p:sp>
        <p:nvSpPr>
          <p:cNvPr id="3" name="AutoShape 4" descr="Here is the link for Sunday's sermon &amp;... - Van Riper Ellis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aramond" panose="02020404030301010803" pitchFamily="18" charset="0"/>
              <a:ea typeface="SimSun" panose="02010600030101010101" pitchFamily="2" charset="-122"/>
              <a:cs typeface="Times New Roman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75" y="3132690"/>
            <a:ext cx="8476313" cy="281091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44736" y="1524000"/>
            <a:ext cx="43075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8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Times New Roman"/>
              </a:rPr>
              <a:t>主日信息</a:t>
            </a:r>
            <a:endParaRPr kumimoji="0" lang="en-US" sz="8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00851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约翰福音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8:42-47】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42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耶稣说：“倘若　神是你们的父，你们就必爱我；因为我本是出于　神，也是从　神而来，并不是由着自己来，乃是祂差我来。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Jesus said to them, “If God were your Father, you would love Me, for I proceeded forth and came from God; nor have I come of Myself, but He sent Me.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43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你们为什么不明白我的话呢？无非是因你们不能听我的道。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Why do you not understand My speech? Because you are not able to listen to My word.</a:t>
            </a:r>
            <a:endParaRPr lang="en-US" altLang="zh-CN" sz="32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53318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约翰福音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8:42-47】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44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你们是出于你们的父魔鬼，你们父的私欲，你们偏要行。他从起初是杀人的，不守真理，因他心里没有真理。他说谎是出于自己，因他本来是说谎的，也是说谎之人的父。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2800" b="1" dirty="0">
                <a:solidFill>
                  <a:schemeClr val="bg1"/>
                </a:solidFill>
                <a:ea typeface="微软雅黑" panose="020B0503020204020204" pitchFamily="34" charset="-122"/>
              </a:rPr>
              <a:t>You are of your father the devil, and the desires of your father you want to do. He was a murderer from the beginning, and does not stand in the truth, because there is no truth in him. When he speaks a lie, he speaks from his own resources, for he is a liar and the father of it.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45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我将真理告诉你们，你们就因此不信我。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28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because I tell the truth, you do not believe Me.</a:t>
            </a:r>
          </a:p>
        </p:txBody>
      </p:sp>
    </p:spTree>
    <p:extLst>
      <p:ext uri="{BB962C8B-B14F-4D97-AF65-F5344CB8AC3E}">
        <p14:creationId xmlns:p14="http://schemas.microsoft.com/office/powerpoint/2010/main" val="3936404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约翰福音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8:42-47】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46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你们中间谁能指证我有罪呢？我既然将真理告诉你们，为什么不信我呢？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Which of you convicts Me of sin? And if I tell the truth, why do you not believe Me?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47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出于　神的，必听　神的话；你们不听，因为你们不是出于　神。” 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He who is of God hears God’s words; therefore you do not hear, because you are not of God.”</a:t>
            </a:r>
          </a:p>
          <a:p>
            <a:pPr algn="l">
              <a:lnSpc>
                <a:spcPct val="112000"/>
              </a:lnSpc>
            </a:pPr>
            <a:endParaRPr lang="en-US" altLang="zh-CN" sz="32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16779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使徒行传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11:26b】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……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门徒称为基督徒是从安提阿起首。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….the disciples were first called Christians in Antioch.</a:t>
            </a:r>
          </a:p>
        </p:txBody>
      </p:sp>
    </p:spTree>
    <p:extLst>
      <p:ext uri="{BB962C8B-B14F-4D97-AF65-F5344CB8AC3E}">
        <p14:creationId xmlns:p14="http://schemas.microsoft.com/office/powerpoint/2010/main" val="2910155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马可福音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Mark 3:21】</a:t>
            </a:r>
          </a:p>
          <a:p>
            <a:pPr algn="l">
              <a:lnSpc>
                <a:spcPct val="112000"/>
              </a:lnSpc>
            </a:pP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耶稣的亲属听见，就出来要拉住祂，因为他们说祂癫狂了。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when His own people heard about this, they went out to lay hold of Him, for they said, “He is out of His mind.”</a:t>
            </a:r>
          </a:p>
          <a:p>
            <a:pPr algn="l">
              <a:lnSpc>
                <a:spcPct val="112000"/>
              </a:lnSpc>
            </a:pPr>
            <a:endParaRPr lang="en-US" altLang="zh-CN" sz="28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92625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路加福音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Luke 16:13-14】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13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一个仆人不能侍奉两个主，不是恶这个爱那个，就是重这个轻那个；你们不能又侍奉　神，又侍奉玛门。” 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zh-CN" altLang="en-US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No servant can serve two masters; for either he will hate the one and love the other, or else he will be loyal to the one and despise the other. You cannot serve God and mammon.”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14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法利赛人是贪爱钱财的，他们听见这一切话，就嗤笑耶稣。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Now the Pharisees, who were lovers of money, also heard all these things, and they derided Him.</a:t>
            </a:r>
          </a:p>
          <a:p>
            <a:pPr algn="l">
              <a:lnSpc>
                <a:spcPct val="112000"/>
              </a:lnSpc>
            </a:pPr>
            <a:endParaRPr lang="en-US" altLang="zh-CN" sz="32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163510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以赛亚书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Isaiah 53:3】</a:t>
            </a:r>
          </a:p>
          <a:p>
            <a:pPr algn="l">
              <a:lnSpc>
                <a:spcPct val="112000"/>
              </a:lnSpc>
            </a:pP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祂被藐视，被人厌弃，多受痛苦，常经忧患。祂被藐视，好像被人掩面不看的一样，我们也不尊重祂。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He is despised and rejected by men, A Man of sorrows and acquainted with grief. And we hid, as it were, our faces from Him; He was despised, and we did not esteem Him.</a:t>
            </a:r>
          </a:p>
        </p:txBody>
      </p:sp>
    </p:spTree>
    <p:extLst>
      <p:ext uri="{BB962C8B-B14F-4D97-AF65-F5344CB8AC3E}">
        <p14:creationId xmlns:p14="http://schemas.microsoft.com/office/powerpoint/2010/main" val="22580917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使徒行传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11:26b】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……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门徒称为基督徒是从安提阿起首。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….the disciples were first called Christians in Antioch.</a:t>
            </a:r>
          </a:p>
        </p:txBody>
      </p:sp>
    </p:spTree>
    <p:extLst>
      <p:ext uri="{BB962C8B-B14F-4D97-AF65-F5344CB8AC3E}">
        <p14:creationId xmlns:p14="http://schemas.microsoft.com/office/powerpoint/2010/main" val="40785892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路加福音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Luke 14:26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27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33】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26 “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人到我这里来，若不爱我胜过爱自己的父母、妻子、儿女、弟兄、姐妹和自己的性命，就不能作我的门徒（“爱我胜过爱”原文作“恨”）；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zh-CN" altLang="en-US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If anyone comes to Me and does not hate his father and mother, wife and children, brothers and sisters, yes, and his own life also, he cannot be My disciple.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27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凡不背着自己十字架跟从我的，也不能作我的门徒。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whoever does not bear his cross and come after Me cannot be My disciple.</a:t>
            </a:r>
          </a:p>
          <a:p>
            <a:pPr algn="l">
              <a:lnSpc>
                <a:spcPct val="112000"/>
              </a:lnSpc>
            </a:pPr>
            <a:endParaRPr lang="en-US" altLang="zh-CN" sz="32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621753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路加福音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Luke 14:26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27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33】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33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这样，你们无论什么人，若不撇下一切所有的，就不能作我的门徒。”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So likewise, whoever of you does not forsake all that he has cannot be My disciple.</a:t>
            </a:r>
          </a:p>
          <a:p>
            <a:pPr algn="l">
              <a:lnSpc>
                <a:spcPct val="112000"/>
              </a:lnSpc>
            </a:pPr>
            <a:endParaRPr lang="en-US" altLang="zh-CN" sz="8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马可福音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Mark 10:39b】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……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耶稣说：“我所喝的杯，你们也要喝；我所受的洗，你们也要受。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….So Jesus said to them, “You will indeed drink the cup that I drink, and with the baptism I am baptized with you will be baptized;</a:t>
            </a:r>
          </a:p>
          <a:p>
            <a:pPr algn="l">
              <a:lnSpc>
                <a:spcPct val="112000"/>
              </a:lnSpc>
            </a:pPr>
            <a:endParaRPr lang="en-US" altLang="zh-CN" sz="30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endParaRPr lang="en-US" altLang="zh-CN" sz="32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55203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33004" y="681644"/>
            <a:ext cx="8894617" cy="3574472"/>
          </a:xfrm>
        </p:spPr>
        <p:txBody>
          <a:bodyPr>
            <a:normAutofit/>
          </a:bodyPr>
          <a:lstStyle/>
          <a:p>
            <a:r>
              <a:rPr lang="zh-CN" altLang="en-US" sz="4600" b="1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谁是基督徒？</a:t>
            </a:r>
            <a:r>
              <a:rPr lang="en-US" altLang="zh-CN" sz="4600" b="1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4600" b="1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sz="4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What Is A Christian?</a:t>
            </a:r>
            <a:endParaRPr lang="zh-CN" altLang="en-US" sz="4600" b="1" dirty="0">
              <a:solidFill>
                <a:schemeClr val="bg1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983511" y="5202238"/>
            <a:ext cx="6858000" cy="1655762"/>
          </a:xfrm>
        </p:spPr>
        <p:txBody>
          <a:bodyPr/>
          <a:lstStyle/>
          <a:p>
            <a:r>
              <a:rPr lang="en-US" altLang="zh-CN" b="1" dirty="0">
                <a:solidFill>
                  <a:schemeClr val="bg1"/>
                </a:solidFill>
              </a:rPr>
              <a:t>Boise Chinese Christian Church </a:t>
            </a:r>
          </a:p>
          <a:p>
            <a:r>
              <a:rPr lang="en-US" altLang="zh-CN" b="1" dirty="0">
                <a:solidFill>
                  <a:schemeClr val="bg1"/>
                </a:solidFill>
              </a:rPr>
              <a:t>5/26/2024</a:t>
            </a:r>
            <a:endParaRPr lang="zh-CN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6677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使徒行传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11:26b】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……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门徒称为基督徒是从安提阿起首。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….the disciples were first called Christians in Antioch.</a:t>
            </a:r>
          </a:p>
          <a:p>
            <a:pPr algn="l">
              <a:lnSpc>
                <a:spcPct val="112000"/>
              </a:lnSpc>
            </a:pPr>
            <a:endParaRPr lang="en-US" altLang="zh-CN" sz="30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罗马书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Romans 8:29】</a:t>
            </a:r>
          </a:p>
          <a:p>
            <a:pPr algn="l">
              <a:lnSpc>
                <a:spcPct val="112000"/>
              </a:lnSpc>
            </a:pP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因为祂预先所知道的人，就预先定下效法祂儿子的模样，使祂儿子在许多弟兄中作长子。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whom He foreknew, He also predestined to be conformed to the image of His Son, that He might be the firstborn among many brethren.</a:t>
            </a:r>
          </a:p>
          <a:p>
            <a:pPr algn="l">
              <a:lnSpc>
                <a:spcPct val="112000"/>
              </a:lnSpc>
            </a:pPr>
            <a:endParaRPr lang="en-US" altLang="zh-CN" sz="30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254409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罗马书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Romans 14:7-8】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7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我们没有一个人为自己活，也没有一个人为自己死。</a:t>
            </a: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none of us lives to himself, and no one dies to himself.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8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我们若活着，是为主而活；若死了，是为主而死。所以我们或活或死，总是主的人。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if we live, we live to the Lord; and if we die, we die to the Lord. Therefore, whether we live or die, we are the Lord’s.</a:t>
            </a:r>
          </a:p>
          <a:p>
            <a:pPr algn="l">
              <a:lnSpc>
                <a:spcPct val="112000"/>
              </a:lnSpc>
            </a:pPr>
            <a:endParaRPr lang="en-US" altLang="zh-CN" sz="32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278881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加拉太书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Galatians 2:20】</a:t>
            </a:r>
          </a:p>
          <a:p>
            <a:pPr algn="l">
              <a:lnSpc>
                <a:spcPct val="112000"/>
              </a:lnSpc>
            </a:pP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我已经与基督同钉十字架，现在活着的不再是我，乃是基督在我里面活着；并且我如今在肉身活着，是因信　神的儿子而活，祂是爱我，为我舍己。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I have been crucified with Christ; it is no longer I who live, but Christ lives in me; and the life which I now live in the flesh I live by faith in the Son of God, who loved me and gave Himself for me.</a:t>
            </a:r>
          </a:p>
          <a:p>
            <a:pPr algn="l">
              <a:lnSpc>
                <a:spcPct val="112000"/>
              </a:lnSpc>
            </a:pPr>
            <a:endParaRPr lang="en-US" altLang="zh-CN" sz="32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596645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罗马书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Romans 5:8】</a:t>
            </a:r>
          </a:p>
          <a:p>
            <a:pPr algn="l">
              <a:lnSpc>
                <a:spcPct val="112000"/>
              </a:lnSpc>
            </a:pP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惟有基督在我们还作罪人的时候为我们死，　神的爱就在此向我们显明了。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God demonstrates His own love toward us, in that while we were still sinners, Christ died for us.</a:t>
            </a:r>
          </a:p>
          <a:p>
            <a:pPr algn="l">
              <a:lnSpc>
                <a:spcPct val="112000"/>
              </a:lnSpc>
            </a:pPr>
            <a:endParaRPr lang="en-US" altLang="zh-CN" sz="32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337096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哥林多后书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2 Corinthians 5:14-15】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14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原来基督的爱激励我们。因我们想，一人既替众人死，众人就都死了；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the love of Christ compels us, because we judge thus: that if One died for all, then all died;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15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并且祂替众人死，是叫那些活着的人不再为自己活，乃为替他们死而复活的主活。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He died for all, that those who live should live no longer for themselves, but for Him who died for them and rose again.</a:t>
            </a:r>
          </a:p>
        </p:txBody>
      </p:sp>
    </p:spTree>
    <p:extLst>
      <p:ext uri="{BB962C8B-B14F-4D97-AF65-F5344CB8AC3E}">
        <p14:creationId xmlns:p14="http://schemas.microsoft.com/office/powerpoint/2010/main" val="1400842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使徒行传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11:21-26】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21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主与他们同在，信而归主的人就很多了。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28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the hand of the Lord was with them, and a great number believed and turned to the Lord.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22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这风声传到耶路撒冷教会人的耳中，他们就打发巴拿巴出去，走到安提阿为止。</a:t>
            </a:r>
            <a:r>
              <a:rPr lang="en-US" altLang="zh-CN" sz="28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news of these things came to the ears of the church in Jerusalem, and they sent out Barnabas to go as far as Antioch.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23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他到了那里，看见　神所赐的恩就欢喜，劝勉众人，立定心志，恒久靠主。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2800" b="1" dirty="0">
                <a:solidFill>
                  <a:schemeClr val="bg1"/>
                </a:solidFill>
                <a:ea typeface="微软雅黑" panose="020B0503020204020204" pitchFamily="34" charset="-122"/>
              </a:rPr>
              <a:t>When he came and had seen the grace of God, he was glad, and encouraged them all that with purpose of heart they should continue with the Lord.</a:t>
            </a:r>
          </a:p>
        </p:txBody>
      </p:sp>
    </p:spTree>
    <p:extLst>
      <p:ext uri="{BB962C8B-B14F-4D97-AF65-F5344CB8AC3E}">
        <p14:creationId xmlns:p14="http://schemas.microsoft.com/office/powerpoint/2010/main" val="415087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使徒行传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11:21-26】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24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这巴拿巴原是个好人，被圣灵充满，大有信心。于是，有许多人归服了主。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he was a good man, full of the Holy Spirit and of faith. And a great many people were added to the Lord.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25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他又往大数去找扫罗，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Barnabas departed for Tarsus to seek Saul.</a:t>
            </a:r>
          </a:p>
          <a:p>
            <a:pPr algn="l">
              <a:lnSpc>
                <a:spcPct val="112000"/>
              </a:lnSpc>
            </a:pPr>
            <a:endParaRPr lang="en-US" altLang="zh-CN" sz="32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22300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使徒行传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11:21-26】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26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找着了，就带他到安提阿去。他们足有一年的工夫和教会一同聚集，教训了许多人。门徒称为基督徒是从安提阿起首。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when he had found him, he brought him to Antioch. So it was that for a whole year they assembled with the church and taught a great many people. And the disciples were first called Christians in Antioch.</a:t>
            </a:r>
          </a:p>
          <a:p>
            <a:pPr algn="l">
              <a:lnSpc>
                <a:spcPct val="112000"/>
              </a:lnSpc>
            </a:pPr>
            <a:endParaRPr lang="en-US" altLang="zh-CN" sz="30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endParaRPr lang="en-US" altLang="zh-CN" sz="32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6175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使徒行传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26:28】</a:t>
            </a:r>
          </a:p>
          <a:p>
            <a:pPr algn="l">
              <a:lnSpc>
                <a:spcPct val="112000"/>
              </a:lnSpc>
            </a:pP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亚基帕对保罗说：“你想稍微一劝，便叫我作基督徒啊？”（或作：“你这样劝我，几乎叫我作基督徒了。”）</a:t>
            </a: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Agrippa said to Paul, “You almost persuade me to become a Christian.”</a:t>
            </a:r>
          </a:p>
          <a:p>
            <a:pPr algn="l">
              <a:lnSpc>
                <a:spcPct val="112000"/>
              </a:lnSpc>
            </a:pPr>
            <a:endParaRPr lang="en-US" altLang="zh-CN" sz="30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彼得前书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 Peter 4:16】</a:t>
            </a:r>
          </a:p>
          <a:p>
            <a:pPr algn="l">
              <a:lnSpc>
                <a:spcPct val="112000"/>
              </a:lnSpc>
            </a:pP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若为作基督徒受苦，却不要羞耻，倒要因这名归荣耀给　神。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Yet if anyone suffers as a Christian, let him not be ashamed, but let him glorify God in this matter.</a:t>
            </a:r>
          </a:p>
          <a:p>
            <a:pPr algn="l">
              <a:lnSpc>
                <a:spcPct val="112000"/>
              </a:lnSpc>
            </a:pPr>
            <a:endParaRPr lang="en-US" altLang="zh-CN" sz="32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75289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哥林多前书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 Corinthians 4:13】</a:t>
            </a:r>
          </a:p>
          <a:p>
            <a:pPr algn="l">
              <a:lnSpc>
                <a:spcPct val="112000"/>
              </a:lnSpc>
            </a:pP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被人毁谤，我们就善劝。直到如今，人还把我们看作世界上的污秽，万物中的渣滓。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being defamed, we entreat. We have been made as the filth of the world, the </a:t>
            </a:r>
            <a:r>
              <a:rPr lang="en-US" altLang="zh-CN" sz="3000" b="1" dirty="0" err="1">
                <a:solidFill>
                  <a:schemeClr val="bg1"/>
                </a:solidFill>
                <a:ea typeface="微软雅黑" panose="020B0503020204020204" pitchFamily="34" charset="-122"/>
              </a:rPr>
              <a:t>offscouring</a:t>
            </a: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 of all things until now.</a:t>
            </a:r>
          </a:p>
        </p:txBody>
      </p:sp>
    </p:spTree>
    <p:extLst>
      <p:ext uri="{BB962C8B-B14F-4D97-AF65-F5344CB8AC3E}">
        <p14:creationId xmlns:p14="http://schemas.microsoft.com/office/powerpoint/2010/main" val="11710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约翰福音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15:18-19】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18 “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世人若恨你们，你们知道（或作“该知道”）恨你们以先，已经恨我了。</a:t>
            </a:r>
          </a:p>
          <a:p>
            <a:pPr algn="l">
              <a:lnSpc>
                <a:spcPct val="112000"/>
              </a:lnSpc>
            </a:pPr>
            <a:r>
              <a:rPr lang="zh-CN" altLang="en-US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If the world hates you, you know that it hated Me before it hated you.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19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你们若属世界，世界必爱属自己的；只因你们不属世界，乃是我从世界中拣选了你们，所以世界就恨你们。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If you were of the world, the world would love its own. Yet because you are not of the world, but I chose you out of the world, therefore the world hates you.</a:t>
            </a:r>
          </a:p>
          <a:p>
            <a:pPr algn="l">
              <a:lnSpc>
                <a:spcPct val="112000"/>
              </a:lnSpc>
            </a:pPr>
            <a:endParaRPr lang="en-US" altLang="zh-CN" sz="32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63451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约翰福音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5:46-47】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46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你们如果信摩西，也必信我，因为他书上有指着我写的话。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if you believed Moses, you would believe Me; for he wrote about Me.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47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你们若不信他的书，怎能信我的话呢？”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if you do not believe his writings, how will you believe My words?”</a:t>
            </a:r>
          </a:p>
        </p:txBody>
      </p:sp>
    </p:spTree>
    <p:extLst>
      <p:ext uri="{BB962C8B-B14F-4D97-AF65-F5344CB8AC3E}">
        <p14:creationId xmlns:p14="http://schemas.microsoft.com/office/powerpoint/2010/main" val="298592005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Default Design 13">
      <a:dk1>
        <a:srgbClr val="336699"/>
      </a:dk1>
      <a:lt1>
        <a:srgbClr val="FFFFFF"/>
      </a:lt1>
      <a:dk2>
        <a:srgbClr val="000000"/>
      </a:dk2>
      <a:lt2>
        <a:srgbClr val="66FFFF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DFYuanMedium-B5"/>
        <a:ea typeface="DFYuanMedium-B5"/>
        <a:cs typeface=""/>
      </a:majorFont>
      <a:minorFont>
        <a:latin typeface="DFYuanMedium-B5"/>
        <a:ea typeface="DFYuanMedium-B5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1" i="0" u="sng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新細明體" pitchFamily="18" charset="-12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1" i="0" u="sng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新細明體" pitchFamily="18" charset="-120"/>
            <a:ea typeface="新細明體" pitchFamily="18" charset="-12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336699"/>
        </a:dk1>
        <a:lt1>
          <a:srgbClr val="FFFFFF"/>
        </a:lt1>
        <a:dk2>
          <a:srgbClr val="000000"/>
        </a:dk2>
        <a:lt2>
          <a:srgbClr val="66FFFF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23424</TotalTime>
  <Words>1985</Words>
  <Application>Microsoft Office PowerPoint</Application>
  <PresentationFormat>On-screen Show (4:3)</PresentationFormat>
  <Paragraphs>103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38" baseType="lpstr">
      <vt:lpstr>DFYuanMedium-B5</vt:lpstr>
      <vt:lpstr>KaiTi</vt:lpstr>
      <vt:lpstr>微软雅黑</vt:lpstr>
      <vt:lpstr>新細明體</vt:lpstr>
      <vt:lpstr>SimSun</vt:lpstr>
      <vt:lpstr>SimSun</vt:lpstr>
      <vt:lpstr>Arial</vt:lpstr>
      <vt:lpstr>Calibri</vt:lpstr>
      <vt:lpstr>Calibri Light</vt:lpstr>
      <vt:lpstr>Garamond</vt:lpstr>
      <vt:lpstr>Times New Roman</vt:lpstr>
      <vt:lpstr>3_Office Theme</vt:lpstr>
      <vt:lpstr>1_Default Design</vt:lpstr>
      <vt:lpstr>Office 主题</vt:lpstr>
      <vt:lpstr>PowerPoint Presentation</vt:lpstr>
      <vt:lpstr>谁是基督徒？ What Is A Christian?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主我願單屬你</dc:title>
  <dc:creator>Fwu-Shan Shieh</dc:creator>
  <cp:lastModifiedBy>BCCC</cp:lastModifiedBy>
  <cp:revision>658</cp:revision>
  <dcterms:created xsi:type="dcterms:W3CDTF">2005-10-06T16:33:29Z</dcterms:created>
  <dcterms:modified xsi:type="dcterms:W3CDTF">2024-05-26T18:08:27Z</dcterms:modified>
</cp:coreProperties>
</file>