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28" r:id="rId3"/>
    <p:sldId id="3835" r:id="rId4"/>
    <p:sldId id="3836" r:id="rId5"/>
    <p:sldId id="382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39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为什么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要认识天使？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天使在旧约和新约的出现都分别超过了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100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次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罪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起源涉及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魔鬼，魔鬼即是堕落的天使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天使是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“服役的灵”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正确地认识天使，可以避免错误地对待天使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天使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的属性及特质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天使的定义：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天使的名字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天使是受造物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天使受造为灵体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天使一次同时受造，且数量固定。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天使被造的时间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天使被造的最终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目的</a:t>
            </a:r>
            <a:endParaRPr lang="en-US" altLang="zh-CN" sz="2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天使被造的时间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天使被造的最终目的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天使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的属性及特质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天使的位格特质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天使是有智慧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理智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天使是有情绪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情感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天使是有自我意志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选择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天使并非全能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天使并非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无所不在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天使并非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无所不能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天使并非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无所不知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01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天使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的属性及特质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天使有不同的等级分类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天使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长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米迦勒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加百列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路西弗（魔鬼的别名，堕落的天使）</a:t>
            </a:r>
            <a:endParaRPr lang="zh-CN" altLang="en-US" sz="2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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基路伯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四活物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撒拉弗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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守护天使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01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天使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与人不同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天使不是按神的形象受造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天使的智慧能力高于人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天使对于救恩的智慧不如得救的人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得救的人在天上高过天使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93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12497</TotalTime>
  <Words>29</Words>
  <Application>Microsoft Office PowerPoint</Application>
  <PresentationFormat>全屏显示(4:3)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1179</cp:revision>
  <dcterms:created xsi:type="dcterms:W3CDTF">2018-02-16T18:09:56Z</dcterms:created>
  <dcterms:modified xsi:type="dcterms:W3CDTF">2024-05-19T07:54:55Z</dcterms:modified>
</cp:coreProperties>
</file>