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07" r:id="rId2"/>
    <p:sldId id="3811" r:id="rId3"/>
    <p:sldId id="3810" r:id="rId4"/>
    <p:sldId id="380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154" y="-60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2024/3/3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2024/3/3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2024/3/3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教会</a:t>
            </a: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的职分（事奉人员）</a:t>
            </a:r>
            <a:endParaRPr lang="en-US" altLang="zh-CN" sz="36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       教会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中有职分的事奉人员，是指那些</a:t>
            </a:r>
            <a:r>
              <a:rPr lang="zh-CN" altLang="en-US" sz="36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为了全教会的</a:t>
            </a:r>
            <a:r>
              <a:rPr lang="zh-CN" altLang="en-US" sz="36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益处被</a:t>
            </a:r>
            <a:r>
              <a:rPr lang="zh-CN" altLang="en-US" sz="36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公开认可为具有执行教会某种功能之权利和承担责任的人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。比如：长老，执事，牧师，主席，财务等，经过全教会公开认可，通过就职礼，按立等公开仪式得到全教会的认可。</a:t>
            </a:r>
            <a:endParaRPr lang="zh-CN" altLang="en-US" sz="3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42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仅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存在于初期教会的职分</a:t>
            </a:r>
            <a:r>
              <a:rPr lang="en-US" altLang="zh-CN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使徒</a:t>
            </a: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特殊的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职分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使徒的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资格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谁是使徒？</a:t>
            </a: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今天已经没有使徒，也不应期望有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使徒。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128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长老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（牧师，监督</a:t>
            </a:r>
            <a:r>
              <a:rPr lang="en-US" altLang="zh-CN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overseer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，主教</a:t>
            </a:r>
            <a:r>
              <a:rPr lang="en-US" altLang="zh-CN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bishop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</a:p>
          <a:p>
            <a:pPr lvl="1" indent="-457200" algn="l">
              <a:lnSpc>
                <a:spcPct val="11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责任：治理，教导，监督，</a:t>
            </a:r>
          </a:p>
          <a:p>
            <a:pPr lvl="1" indent="-457200" algn="l">
              <a:lnSpc>
                <a:spcPct val="11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长老的资格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提前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3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2-7</a:t>
            </a:r>
            <a:r>
              <a:rPr lang="en-US" altLang="zh-CN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lvl="1" indent="-457200" algn="l">
              <a:lnSpc>
                <a:spcPct val="112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执事 </a:t>
            </a:r>
            <a:r>
              <a:rPr lang="en-US" altLang="zh-CN" sz="3200" b="1" u="sng" spc="100" dirty="0" err="1">
                <a:solidFill>
                  <a:schemeClr val="bg1"/>
                </a:solidFill>
                <a:ea typeface="微软雅黑" panose="020B0503020204020204" pitchFamily="34" charset="-122"/>
              </a:rPr>
              <a:t>diakonos</a:t>
            </a:r>
            <a:endParaRPr lang="zh-CN" altLang="en-US" sz="32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执事的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资格</a:t>
            </a:r>
            <a:r>
              <a:rPr lang="en-US" altLang="zh-CN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提前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1Tim 3:8-10】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endParaRPr lang="en-US" altLang="zh-CN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事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奉人员的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确立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教会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治理权不在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教会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之外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1Cor 6:1-7】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endParaRPr lang="en-US" altLang="zh-CN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8108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教会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治理的形式</a:t>
            </a: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主教</a:t>
            </a: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制</a:t>
            </a:r>
            <a:endParaRPr lang="zh-CN" altLang="en-US" sz="3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长老</a:t>
            </a: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制</a:t>
            </a:r>
            <a:endParaRPr lang="zh-CN" altLang="en-US" sz="3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会众</a:t>
            </a: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制</a:t>
            </a:r>
            <a:endParaRPr lang="zh-CN" altLang="en-US" sz="3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纯粹民主制</a:t>
            </a:r>
          </a:p>
        </p:txBody>
      </p:sp>
    </p:spTree>
    <p:extLst>
      <p:ext uri="{BB962C8B-B14F-4D97-AF65-F5344CB8AC3E}">
        <p14:creationId xmlns:p14="http://schemas.microsoft.com/office/powerpoint/2010/main" val="344856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12283</TotalTime>
  <Words>102</Words>
  <Application>Microsoft Office PowerPoint</Application>
  <PresentationFormat>全屏显示(4:3)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1153</cp:revision>
  <dcterms:created xsi:type="dcterms:W3CDTF">2018-02-16T18:09:56Z</dcterms:created>
  <dcterms:modified xsi:type="dcterms:W3CDTF">2024-03-03T10:10:07Z</dcterms:modified>
</cp:coreProperties>
</file>