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2" r:id="rId2"/>
    <p:sldId id="3804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教会的标记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传讲并遵行真道（圣道）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正确地执行圣礼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教会治理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教会是圣洁的</a:t>
            </a:r>
          </a:p>
        </p:txBody>
      </p:sp>
    </p:spTree>
    <p:extLst>
      <p:ext uri="{BB962C8B-B14F-4D97-AF65-F5344CB8AC3E}">
        <p14:creationId xmlns:p14="http://schemas.microsoft.com/office/powerpoint/2010/main" val="26961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的职责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服事神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服事信徒</a:t>
            </a: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服事世人</a:t>
            </a:r>
          </a:p>
        </p:txBody>
      </p:sp>
    </p:spTree>
    <p:extLst>
      <p:ext uri="{BB962C8B-B14F-4D97-AF65-F5344CB8AC3E}">
        <p14:creationId xmlns:p14="http://schemas.microsoft.com/office/powerpoint/2010/main" val="34376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12117</TotalTime>
  <Words>11</Words>
  <Application>Microsoft Office PowerPoint</Application>
  <PresentationFormat>全屏显示(4:3)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1138</cp:revision>
  <dcterms:created xsi:type="dcterms:W3CDTF">2018-02-16T18:09:56Z</dcterms:created>
  <dcterms:modified xsi:type="dcterms:W3CDTF">2024-02-04T10:51:58Z</dcterms:modified>
</cp:coreProperties>
</file>