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831" r:id="rId2"/>
    <p:sldId id="3832" r:id="rId3"/>
    <p:sldId id="3833" r:id="rId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浅色样式 1 - 强调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2054" autoAdjust="0"/>
    <p:restoredTop sz="94660"/>
  </p:normalViewPr>
  <p:slideViewPr>
    <p:cSldViewPr snapToGrid="0">
      <p:cViewPr>
        <p:scale>
          <a:sx n="80" d="100"/>
          <a:sy n="80" d="100"/>
        </p:scale>
        <p:origin x="-442" y="-86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2023/12/17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0459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2023/12/17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7950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2023/12/17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0049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2023/12/17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7352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2023/12/17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8239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2023/12/17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5189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2023/12/17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3778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2023/12/17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8361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2023/12/17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5966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2023/12/17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4428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2023/12/17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5406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8BE71-93B8-4E6C-B256-1FF6E6ECD4B6}" type="datetimeFigureOut">
              <a:rPr lang="zh-CN" altLang="en-US" smtClean="0"/>
              <a:t>2023/12/17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3744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zh-CN" altLang="en-US" sz="32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圣徒蒙保守（圣徒的坚忍</a:t>
            </a:r>
            <a:r>
              <a:rPr lang="zh-CN" altLang="en-US" sz="32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）</a:t>
            </a:r>
            <a:endParaRPr lang="en-US" altLang="zh-CN" sz="3200" b="1" u="sng" spc="1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12000"/>
              </a:lnSpc>
              <a:buFont typeface="Arial" panose="020B0604020202020204" pitchFamily="34" charset="0"/>
              <a:buChar char="•"/>
            </a:pPr>
            <a:r>
              <a:rPr lang="zh-CN" altLang="en-US" sz="32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得救</a:t>
            </a: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的确据</a:t>
            </a:r>
          </a:p>
          <a:p>
            <a:pPr lvl="2" algn="l">
              <a:lnSpc>
                <a:spcPct val="112000"/>
              </a:lnSpc>
            </a:pPr>
            <a:r>
              <a:rPr lang="en-US" altLang="zh-CN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28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来 </a:t>
            </a:r>
            <a:r>
              <a:rPr lang="en-US" altLang="zh-CN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3</a:t>
            </a:r>
            <a:r>
              <a:rPr lang="zh-CN" altLang="en-US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：</a:t>
            </a:r>
            <a:r>
              <a:rPr lang="en-US" altLang="zh-CN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14</a:t>
            </a:r>
            <a:r>
              <a:rPr lang="zh-CN" altLang="en-US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，</a:t>
            </a:r>
            <a:r>
              <a:rPr lang="en-US" altLang="zh-CN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6</a:t>
            </a:r>
            <a:r>
              <a:rPr lang="zh-CN" altLang="en-US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：</a:t>
            </a:r>
            <a:r>
              <a:rPr lang="en-US" altLang="zh-CN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11</a:t>
            </a:r>
            <a:r>
              <a:rPr lang="zh-CN" altLang="en-US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，</a:t>
            </a:r>
            <a:r>
              <a:rPr lang="en-US" altLang="zh-CN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10</a:t>
            </a:r>
            <a:r>
              <a:rPr lang="zh-CN" altLang="en-US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：</a:t>
            </a:r>
            <a:r>
              <a:rPr lang="en-US" altLang="zh-CN" sz="28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22】</a:t>
            </a:r>
          </a:p>
          <a:p>
            <a:pPr lvl="2" algn="l">
              <a:lnSpc>
                <a:spcPct val="112000"/>
              </a:lnSpc>
            </a:pPr>
            <a:r>
              <a:rPr lang="en-US" altLang="zh-CN" sz="28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28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彼</a:t>
            </a:r>
            <a:r>
              <a:rPr lang="zh-CN" altLang="en-US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后 </a:t>
            </a:r>
            <a:r>
              <a:rPr lang="en-US" altLang="zh-CN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1</a:t>
            </a:r>
            <a:r>
              <a:rPr lang="zh-CN" altLang="en-US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：</a:t>
            </a:r>
            <a:r>
              <a:rPr lang="en-US" altLang="zh-CN" sz="28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10</a:t>
            </a:r>
            <a:r>
              <a:rPr lang="en-US" altLang="zh-CN" sz="28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】</a:t>
            </a:r>
            <a:endParaRPr lang="en-US" altLang="zh-CN" sz="28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lvl="2" algn="l">
              <a:lnSpc>
                <a:spcPct val="112000"/>
              </a:lnSpc>
            </a:pPr>
            <a:endParaRPr lang="en-US" altLang="zh-CN" sz="2800" b="1" spc="1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lvl="2" indent="-457200" algn="l">
              <a:lnSpc>
                <a:spcPct val="112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得救的确据</a:t>
            </a: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是基于神</a:t>
            </a: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的</a:t>
            </a: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保守</a:t>
            </a:r>
            <a:endParaRPr lang="en-US" altLang="zh-CN" sz="32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166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zh-CN" altLang="en-US" sz="32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是否</a:t>
            </a:r>
            <a:r>
              <a:rPr lang="zh-CN" altLang="en-US" sz="32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有重生得救的确据</a:t>
            </a:r>
            <a:r>
              <a:rPr lang="zh-CN" altLang="en-US" sz="32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？</a:t>
            </a:r>
            <a:endParaRPr lang="en-US" altLang="zh-CN" sz="3200" b="1" u="sng" spc="1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endParaRPr lang="en-US" altLang="zh-CN" sz="3200" b="1" u="sng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12000"/>
              </a:lnSpc>
              <a:buFont typeface="Arial" panose="020B0604020202020204" pitchFamily="34" charset="0"/>
              <a:buChar char="•"/>
            </a:pPr>
            <a:r>
              <a:rPr lang="zh-CN" altLang="en-US" sz="32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是否</a:t>
            </a: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始终相信只有信靠主耶稣基督是唯一得救之路</a:t>
            </a:r>
            <a:r>
              <a:rPr lang="zh-CN" altLang="en-US" sz="32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？</a:t>
            </a:r>
            <a:endParaRPr lang="en-US" altLang="zh-CN" sz="3200" b="1" spc="1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12000"/>
              </a:lnSpc>
              <a:buFont typeface="Arial" panose="020B0604020202020204" pitchFamily="34" charset="0"/>
              <a:buChar char="•"/>
            </a:pPr>
            <a:endParaRPr lang="en-US" altLang="zh-CN" sz="32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12000"/>
              </a:lnSpc>
              <a:buFont typeface="Arial" panose="020B0604020202020204" pitchFamily="34" charset="0"/>
              <a:buChar char="•"/>
            </a:pPr>
            <a:r>
              <a:rPr lang="zh-CN" altLang="en-US" sz="32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是否</a:t>
            </a: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有圣灵重生的</a:t>
            </a:r>
            <a:r>
              <a:rPr lang="zh-CN" altLang="en-US" sz="32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证据？生命</a:t>
            </a: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中是否有结出圣灵的果子？</a:t>
            </a:r>
            <a:endParaRPr lang="en-US" altLang="zh-CN" sz="32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8962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zh-CN" altLang="en-US" sz="32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是否</a:t>
            </a:r>
            <a:r>
              <a:rPr lang="zh-CN" altLang="en-US" sz="32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有重生得救的确据</a:t>
            </a:r>
            <a:r>
              <a:rPr lang="zh-CN" altLang="en-US" sz="32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？</a:t>
            </a:r>
            <a:endParaRPr lang="en-US" altLang="zh-CN" sz="3200" b="1" u="sng" spc="1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endParaRPr lang="en-US" altLang="zh-CN" sz="3200" b="1" u="sng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12000"/>
              </a:lnSpc>
              <a:buFont typeface="Arial" panose="020B0604020202020204" pitchFamily="34" charset="0"/>
              <a:buChar char="•"/>
            </a:pPr>
            <a:r>
              <a:rPr lang="zh-CN" altLang="en-US" sz="32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是否</a:t>
            </a: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对别人产生影响</a:t>
            </a:r>
            <a:r>
              <a:rPr lang="zh-CN" altLang="en-US" sz="32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？</a:t>
            </a:r>
            <a:endParaRPr lang="en-US" altLang="zh-CN" sz="3200" b="1" spc="1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endParaRPr lang="en-US" altLang="zh-CN" sz="32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12000"/>
              </a:lnSpc>
              <a:buFont typeface="Arial" panose="020B0604020202020204" pitchFamily="34" charset="0"/>
              <a:buChar char="•"/>
            </a:pPr>
            <a:r>
              <a:rPr lang="zh-CN" altLang="en-US" sz="32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是否完全</a:t>
            </a: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顺服主耶稣的教训</a:t>
            </a:r>
            <a:r>
              <a:rPr lang="zh-CN" altLang="en-US" sz="32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？（最重要的证据）</a:t>
            </a:r>
            <a:endParaRPr lang="en-US" altLang="zh-CN" sz="3200" b="1" spc="1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12000"/>
              </a:lnSpc>
              <a:buFont typeface="Arial" panose="020B0604020202020204" pitchFamily="34" charset="0"/>
              <a:buChar char="•"/>
            </a:pPr>
            <a:endParaRPr lang="en-US" altLang="zh-CN" sz="32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12000"/>
              </a:lnSpc>
              <a:buFont typeface="Arial" panose="020B0604020202020204" pitchFamily="34" charset="0"/>
              <a:buChar char="•"/>
            </a:pPr>
            <a:r>
              <a:rPr lang="zh-CN" altLang="en-US" sz="32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生命</a:t>
            </a: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是否在基督里长进？</a:t>
            </a:r>
            <a:endParaRPr lang="en-US" altLang="zh-CN" sz="32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26855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13027</TotalTime>
  <Words>115</Words>
  <Application>Microsoft Office PowerPoint</Application>
  <PresentationFormat>全屏显示(4:3)</PresentationFormat>
  <Paragraphs>18</Paragraphs>
  <Slides>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4" baseType="lpstr">
      <vt:lpstr>Office 主题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Barnabas Feng</dc:creator>
  <cp:lastModifiedBy>Barnabas Feng</cp:lastModifiedBy>
  <cp:revision>1215</cp:revision>
  <dcterms:created xsi:type="dcterms:W3CDTF">2018-02-16T18:09:56Z</dcterms:created>
  <dcterms:modified xsi:type="dcterms:W3CDTF">2023-12-17T08:26:48Z</dcterms:modified>
</cp:coreProperties>
</file>