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10" r:id="rId2"/>
    <p:sldId id="3828" r:id="rId3"/>
    <p:sldId id="3829" r:id="rId4"/>
    <p:sldId id="383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80" d="100"/>
          <a:sy n="80" d="100"/>
        </p:scale>
        <p:origin x="-130" y="-8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2023/12/2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成圣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过程中人的责任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“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治死身体的恶行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Rom 8:13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你们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若顺从肉体活着，必要死；若靠着圣灵治死身体的恶行，必要活着。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For if you li </a:t>
            </a:r>
            <a:r>
              <a:rPr lang="en-US" altLang="zh-CN" sz="30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ve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according to the flesh you will die; but if by the Spirit you put to death the deeds of the body, you will live.</a:t>
            </a:r>
          </a:p>
          <a:p>
            <a:pPr algn="l">
              <a:lnSpc>
                <a:spcPct val="112000"/>
              </a:lnSpc>
            </a:pP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1Cor 9:27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endParaRPr lang="en-US" altLang="zh-CN" sz="2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徒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Acts 19:18-19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12000"/>
              </a:lnSpc>
            </a:pPr>
            <a:endParaRPr lang="en-US" altLang="zh-CN" sz="8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78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成圣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过程中人的责任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“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让神来做！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Let go and let God!” 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偏差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“心窍习练得通达”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来</a:t>
            </a:r>
            <a:r>
              <a:rPr lang="en-US" altLang="zh-CN" sz="26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Heb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5:14】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书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Josh 1:8】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诗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Ps 1:2】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伯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Job 22:22】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路</a:t>
            </a:r>
            <a:r>
              <a:rPr lang="en-US" altLang="zh-CN" sz="26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Luk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2:19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12000"/>
              </a:lnSpc>
            </a:pPr>
            <a:endParaRPr lang="en-US" altLang="zh-CN" sz="2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成圣没有捷径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提前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1Tim 4:7-10】</a:t>
            </a:r>
          </a:p>
        </p:txBody>
      </p:sp>
    </p:spTree>
    <p:extLst>
      <p:ext uri="{BB962C8B-B14F-4D97-AF65-F5344CB8AC3E}">
        <p14:creationId xmlns:p14="http://schemas.microsoft.com/office/powerpoint/2010/main" val="36852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成圣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过程中人的责任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与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众弟兄姊妹一同成圣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来</a:t>
            </a:r>
            <a:r>
              <a:rPr lang="en-US" altLang="zh-CN" sz="26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Heb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10:24-25】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彼前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1Pet 2:5】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帖前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1Ths 5:11】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弗</a:t>
            </a:r>
            <a:r>
              <a:rPr lang="en-US" altLang="zh-CN" sz="26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Eph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4:2-3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12000"/>
              </a:lnSpc>
            </a:pP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全人的成圣</a:t>
            </a:r>
          </a:p>
          <a:p>
            <a:pPr marL="914400" lvl="1" indent="-457200" algn="l">
              <a:lnSpc>
                <a:spcPct val="112000"/>
              </a:lnSpc>
              <a:buSzPct val="80000"/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理性和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知识</a:t>
            </a: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西</a:t>
            </a: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Col 3:10</a:t>
            </a:r>
            <a:r>
              <a:rPr lang="en-US" altLang="zh-CN" sz="2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r>
              <a:rPr lang="zh-CN" altLang="en-US" sz="2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2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腓</a:t>
            </a: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Phil 1:9-10</a:t>
            </a:r>
            <a:r>
              <a:rPr lang="en-US" altLang="zh-CN" sz="2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endParaRPr lang="zh-CN" altLang="en-US" sz="2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SzPct val="80000"/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情感</a:t>
            </a:r>
          </a:p>
          <a:p>
            <a:pPr marL="914400" lvl="1" indent="-457200" algn="l">
              <a:lnSpc>
                <a:spcPct val="112000"/>
              </a:lnSpc>
              <a:buSzPct val="80000"/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意志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52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成圣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过程中人的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责任</a:t>
            </a:r>
            <a:endParaRPr lang="en-US" altLang="zh-CN" sz="30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渴望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讨神的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喜悦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1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渴望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作贵重的器皿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1Cor 4:13】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来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11:16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36-39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12000"/>
              </a:lnSpc>
            </a:pPr>
            <a:endParaRPr lang="en-US" altLang="zh-CN" sz="1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渴望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天上的赏赐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渴望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将荣耀归给神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渴望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顺服神</a:t>
            </a:r>
          </a:p>
          <a:p>
            <a:pPr algn="l">
              <a:lnSpc>
                <a:spcPct val="112000"/>
              </a:lnSpc>
            </a:pPr>
            <a:endParaRPr lang="zh-CN" altLang="en-US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5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12953</TotalTime>
  <Words>87</Words>
  <Application>Microsoft Office PowerPoint</Application>
  <PresentationFormat>全屏显示(4:3)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1210</cp:revision>
  <dcterms:created xsi:type="dcterms:W3CDTF">2018-02-16T18:09:56Z</dcterms:created>
  <dcterms:modified xsi:type="dcterms:W3CDTF">2023-12-03T06:44:47Z</dcterms:modified>
</cp:coreProperties>
</file>