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10" r:id="rId2"/>
    <p:sldId id="382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80" d="100"/>
          <a:sy n="80" d="100"/>
        </p:scale>
        <p:origin x="-197" y="-8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2023/11/25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成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圣与好行为（善行）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何为“善行”？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善行不能积任何“善功”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善行的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必须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71550" lvl="1" indent="-514350" algn="l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神的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要求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7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4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8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12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、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13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；加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6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2)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</a:p>
          <a:p>
            <a:pPr marL="971550" lvl="1" indent="-514350" algn="l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信心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的果子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雅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14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、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17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、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20—22)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</a:p>
          <a:p>
            <a:pPr marL="971550" lvl="1" indent="-514350" algn="l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感恩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</a:t>
            </a: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表达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6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20)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</a:p>
          <a:p>
            <a:pPr marL="971550" lvl="1" indent="-514350" algn="l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信心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的确据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彼后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5—10)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</a:p>
          <a:p>
            <a:pPr marL="971550" lvl="1" indent="-514350" algn="l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为了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神的荣耀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约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15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8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；林前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10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31)</a:t>
            </a:r>
            <a:r>
              <a:rPr lang="zh-CN" altLang="en-US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789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好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行为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可以使神得荣耀的行为才是好行为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表达出对上帝的信心的行为才是好行为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基督徒的好行为与不信的人的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“好行为”的不同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表现出对上帝的信心的行为就是一定是好行为吗？</a:t>
            </a:r>
          </a:p>
        </p:txBody>
      </p:sp>
    </p:spTree>
    <p:extLst>
      <p:ext uri="{BB962C8B-B14F-4D97-AF65-F5344CB8AC3E}">
        <p14:creationId xmlns:p14="http://schemas.microsoft.com/office/powerpoint/2010/main" val="64983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12934</TotalTime>
  <Words>12</Words>
  <Application>Microsoft Office PowerPoint</Application>
  <PresentationFormat>全屏显示(4:3)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1207</cp:revision>
  <dcterms:created xsi:type="dcterms:W3CDTF">2018-02-16T18:09:56Z</dcterms:created>
  <dcterms:modified xsi:type="dcterms:W3CDTF">2023-11-26T03:06:06Z</dcterms:modified>
</cp:coreProperties>
</file>