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10" r:id="rId2"/>
    <p:sldId id="3812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70" d="100"/>
          <a:sy n="70" d="100"/>
        </p:scale>
        <p:origin x="-346" y="-10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的拣选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拣选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不是宿命论（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fatalism</a:t>
            </a: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拣选不是根据神预知人对神的信心</a:t>
            </a:r>
          </a:p>
          <a:p>
            <a:pPr marL="457200" indent="-457200" algn="l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无条件的拣选 </a:t>
            </a:r>
            <a:r>
              <a:rPr lang="en-US" altLang="zh-CN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unconditional election</a:t>
            </a:r>
            <a:endParaRPr lang="en-US" altLang="zh-CN" sz="30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78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6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对于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拣选教义的反驳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拣选否定人的自由？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拣选不公平？</a:t>
            </a: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为什么要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创造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不被拣选的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人？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71500" indent="-5715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圣经说</a:t>
            </a:r>
            <a:r>
              <a:rPr lang="zh-CN" altLang="en-US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神要拯救每</a:t>
            </a:r>
            <a:r>
              <a:rPr lang="zh-CN" altLang="en-US" sz="36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一个人？</a:t>
            </a:r>
            <a:endParaRPr lang="zh-CN" altLang="en-US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endParaRPr lang="zh-CN" altLang="en-US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06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12827</TotalTime>
  <Words>17</Words>
  <Application>Microsoft Office PowerPoint</Application>
  <PresentationFormat>全屏显示(4:3)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1185</cp:revision>
  <dcterms:created xsi:type="dcterms:W3CDTF">2018-02-16T18:09:56Z</dcterms:created>
  <dcterms:modified xsi:type="dcterms:W3CDTF">2023-10-08T08:09:57Z</dcterms:modified>
</cp:coreProperties>
</file>