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799" r:id="rId2"/>
    <p:sldId id="3811" r:id="rId3"/>
    <p:sldId id="3810" r:id="rId4"/>
    <p:sldId id="3812" r:id="rId5"/>
    <p:sldId id="3813" r:id="rId6"/>
    <p:sldId id="3814" r:id="rId7"/>
    <p:sldId id="3815" r:id="rId8"/>
    <p:sldId id="3816" r:id="rId9"/>
    <p:sldId id="3817" r:id="rId10"/>
    <p:sldId id="3818" r:id="rId11"/>
    <p:sldId id="3822" r:id="rId12"/>
    <p:sldId id="3823" r:id="rId13"/>
    <p:sldId id="3819" r:id="rId1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054" autoAdjust="0"/>
    <p:restoredTop sz="94660"/>
  </p:normalViewPr>
  <p:slideViewPr>
    <p:cSldViewPr snapToGrid="0">
      <p:cViewPr>
        <p:scale>
          <a:sx n="70" d="100"/>
          <a:sy n="70" d="100"/>
        </p:scale>
        <p:origin x="-210" y="-103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2023/9/30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2023/9/30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2023/9/30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2023/9/30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2023/9/30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2023/9/30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2023/9/30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2023/9/30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2023/9/30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2023/9/30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2023/9/30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2023/9/30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400" b="1" u="sng" spc="100" dirty="0" smtClean="0">
                <a:solidFill>
                  <a:schemeClr val="bg1"/>
                </a:solidFill>
                <a:ea typeface="微软雅黑" panose="020B0503020204020204" pitchFamily="34" charset="-122"/>
              </a:rPr>
              <a:t>救</a:t>
            </a:r>
            <a:r>
              <a:rPr lang="zh-CN" altLang="en-US" sz="3400" b="1" u="sng" spc="100" dirty="0">
                <a:solidFill>
                  <a:schemeClr val="bg1"/>
                </a:solidFill>
                <a:ea typeface="微软雅黑" panose="020B0503020204020204" pitchFamily="34" charset="-122"/>
              </a:rPr>
              <a:t>恩的</a:t>
            </a:r>
            <a:r>
              <a:rPr lang="zh-CN" altLang="en-US" sz="3400" b="1" u="sng" spc="100" dirty="0" smtClean="0">
                <a:solidFill>
                  <a:schemeClr val="bg1"/>
                </a:solidFill>
                <a:ea typeface="微软雅黑" panose="020B0503020204020204" pitchFamily="34" charset="-122"/>
              </a:rPr>
              <a:t>次序</a:t>
            </a:r>
            <a:endParaRPr lang="en-US" altLang="zh-CN" sz="3400" b="1" u="sng" spc="100" dirty="0" smtClean="0">
              <a:solidFill>
                <a:schemeClr val="bg1"/>
              </a:solidFill>
              <a:ea typeface="微软雅黑" panose="020B0503020204020204" pitchFamily="34" charset="-122"/>
            </a:endParaRPr>
          </a:p>
          <a:p>
            <a:pPr lvl="1" algn="l">
              <a:lnSpc>
                <a:spcPct val="150000"/>
              </a:lnSpc>
            </a:pPr>
            <a:r>
              <a:rPr lang="en-US" altLang="zh-CN" sz="3400" b="1" spc="100" dirty="0">
                <a:solidFill>
                  <a:schemeClr val="bg1"/>
                </a:solidFill>
                <a:ea typeface="微软雅黑" panose="020B0503020204020204" pitchFamily="34" charset="-122"/>
              </a:rPr>
              <a:t>1)	</a:t>
            </a:r>
            <a:r>
              <a:rPr lang="zh-CN" altLang="en-US" sz="3400" b="1" spc="100" dirty="0">
                <a:solidFill>
                  <a:schemeClr val="bg1"/>
                </a:solidFill>
                <a:ea typeface="微软雅黑" panose="020B0503020204020204" pitchFamily="34" charset="-122"/>
              </a:rPr>
              <a:t>拣选（神拣选得救的人）</a:t>
            </a:r>
          </a:p>
          <a:p>
            <a:pPr lvl="1" algn="l">
              <a:lnSpc>
                <a:spcPct val="150000"/>
              </a:lnSpc>
            </a:pPr>
            <a:r>
              <a:rPr lang="en-US" altLang="zh-CN" sz="3400" b="1" spc="100" dirty="0">
                <a:solidFill>
                  <a:schemeClr val="bg1"/>
                </a:solidFill>
                <a:ea typeface="微软雅黑" panose="020B0503020204020204" pitchFamily="34" charset="-122"/>
              </a:rPr>
              <a:t>2)	</a:t>
            </a:r>
            <a:r>
              <a:rPr lang="zh-CN" altLang="en-US" sz="3400" b="1" spc="100" dirty="0">
                <a:solidFill>
                  <a:schemeClr val="bg1"/>
                </a:solidFill>
                <a:ea typeface="微软雅黑" panose="020B0503020204020204" pitchFamily="34" charset="-122"/>
              </a:rPr>
              <a:t>呼召（福音的呼召）</a:t>
            </a:r>
          </a:p>
          <a:p>
            <a:pPr lvl="1" algn="l">
              <a:lnSpc>
                <a:spcPct val="150000"/>
              </a:lnSpc>
            </a:pPr>
            <a:r>
              <a:rPr lang="en-US" altLang="zh-CN" sz="3400" b="1" spc="100" dirty="0">
                <a:solidFill>
                  <a:schemeClr val="bg1"/>
                </a:solidFill>
                <a:ea typeface="微软雅黑" panose="020B0503020204020204" pitchFamily="34" charset="-122"/>
              </a:rPr>
              <a:t>3)	</a:t>
            </a:r>
            <a:r>
              <a:rPr lang="zh-CN" altLang="en-US" sz="3400" b="1" spc="100" dirty="0">
                <a:solidFill>
                  <a:schemeClr val="bg1"/>
                </a:solidFill>
                <a:ea typeface="微软雅黑" panose="020B0503020204020204" pitchFamily="34" charset="-122"/>
              </a:rPr>
              <a:t>重生（得到全新属灵的生命）</a:t>
            </a:r>
          </a:p>
          <a:p>
            <a:pPr lvl="1" algn="l">
              <a:lnSpc>
                <a:spcPct val="150000"/>
              </a:lnSpc>
            </a:pPr>
            <a:r>
              <a:rPr lang="en-US" altLang="zh-CN" sz="3400" b="1" spc="100" dirty="0">
                <a:solidFill>
                  <a:schemeClr val="bg1"/>
                </a:solidFill>
                <a:ea typeface="微软雅黑" panose="020B0503020204020204" pitchFamily="34" charset="-122"/>
              </a:rPr>
              <a:t>4)	</a:t>
            </a:r>
            <a:r>
              <a:rPr lang="zh-CN" altLang="en-US" sz="3400" b="1" spc="100" dirty="0">
                <a:solidFill>
                  <a:schemeClr val="bg1"/>
                </a:solidFill>
                <a:ea typeface="微软雅黑" panose="020B0503020204020204" pitchFamily="34" charset="-122"/>
              </a:rPr>
              <a:t>归正（认罪悔改与信心）</a:t>
            </a:r>
          </a:p>
          <a:p>
            <a:pPr lvl="1" algn="l">
              <a:lnSpc>
                <a:spcPct val="150000"/>
              </a:lnSpc>
            </a:pPr>
            <a:r>
              <a:rPr lang="en-US" altLang="zh-CN" sz="3400" b="1" spc="100" dirty="0">
                <a:solidFill>
                  <a:schemeClr val="bg1"/>
                </a:solidFill>
                <a:ea typeface="微软雅黑" panose="020B0503020204020204" pitchFamily="34" charset="-122"/>
              </a:rPr>
              <a:t>5)	</a:t>
            </a:r>
            <a:r>
              <a:rPr lang="zh-CN" altLang="en-US" sz="3400" b="1" spc="100" dirty="0">
                <a:solidFill>
                  <a:schemeClr val="bg1"/>
                </a:solidFill>
                <a:ea typeface="微软雅黑" panose="020B0503020204020204" pitchFamily="34" charset="-122"/>
              </a:rPr>
              <a:t>称义（被神称义“无罪”</a:t>
            </a:r>
            <a:r>
              <a:rPr lang="zh-CN" altLang="en-US" sz="3400" b="1" spc="100" dirty="0" smtClean="0">
                <a:solidFill>
                  <a:schemeClr val="bg1"/>
                </a:solidFill>
                <a:ea typeface="微软雅黑" panose="020B0503020204020204" pitchFamily="34" charset="-122"/>
              </a:rPr>
              <a:t>）</a:t>
            </a:r>
            <a:endParaRPr lang="zh-CN" altLang="en-US" sz="34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075490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600" b="1" u="sng" spc="100" dirty="0" smtClean="0">
                <a:solidFill>
                  <a:schemeClr val="bg1"/>
                </a:solidFill>
                <a:ea typeface="微软雅黑" panose="020B0503020204020204" pitchFamily="34" charset="-122"/>
              </a:rPr>
              <a:t>神</a:t>
            </a:r>
            <a:r>
              <a:rPr lang="zh-CN" altLang="en-US" sz="3600" b="1" u="sng" spc="100" dirty="0">
                <a:solidFill>
                  <a:schemeClr val="bg1"/>
                </a:solidFill>
                <a:ea typeface="微软雅黑" panose="020B0503020204020204" pitchFamily="34" charset="-122"/>
              </a:rPr>
              <a:t>的拣选</a:t>
            </a:r>
            <a:r>
              <a:rPr lang="en-US" altLang="zh-CN" sz="3600" b="1" u="sng" spc="100" dirty="0">
                <a:solidFill>
                  <a:schemeClr val="bg1"/>
                </a:solidFill>
                <a:ea typeface="微软雅黑" panose="020B0503020204020204" pitchFamily="34" charset="-122"/>
              </a:rPr>
              <a:t>……</a:t>
            </a:r>
          </a:p>
          <a:p>
            <a:pPr marL="571500" indent="-571500" algn="l">
              <a:lnSpc>
                <a:spcPct val="150000"/>
              </a:lnSpc>
              <a:buFont typeface="Arial" panose="020B0604020202020204" pitchFamily="34" charset="0"/>
              <a:buChar char="•"/>
            </a:pPr>
            <a:r>
              <a:rPr lang="en-US" altLang="zh-CN" sz="3600" b="1" spc="100" dirty="0">
                <a:solidFill>
                  <a:schemeClr val="bg1"/>
                </a:solidFill>
                <a:ea typeface="微软雅黑" panose="020B0503020204020204" pitchFamily="34" charset="-122"/>
              </a:rPr>
              <a:t>	</a:t>
            </a:r>
            <a:r>
              <a:rPr lang="zh-CN" altLang="en-US" sz="3600" b="1" spc="100" dirty="0">
                <a:solidFill>
                  <a:schemeClr val="bg1"/>
                </a:solidFill>
                <a:ea typeface="微软雅黑" panose="020B0503020204020204" pitchFamily="34" charset="-122"/>
              </a:rPr>
              <a:t>是我们的安慰</a:t>
            </a:r>
          </a:p>
          <a:p>
            <a:pPr marL="571500" indent="-571500" algn="l">
              <a:lnSpc>
                <a:spcPct val="150000"/>
              </a:lnSpc>
              <a:buFont typeface="Arial" panose="020B0604020202020204" pitchFamily="34" charset="0"/>
              <a:buChar char="•"/>
            </a:pPr>
            <a:r>
              <a:rPr lang="zh-CN" altLang="en-US" sz="3600" b="1" spc="100" dirty="0">
                <a:solidFill>
                  <a:schemeClr val="bg1"/>
                </a:solidFill>
                <a:ea typeface="微软雅黑" panose="020B0503020204020204" pitchFamily="34" charset="-122"/>
              </a:rPr>
              <a:t>	是我们赞美神的最根本的原因</a:t>
            </a:r>
          </a:p>
          <a:p>
            <a:pPr marL="571500" indent="-571500" algn="l">
              <a:lnSpc>
                <a:spcPct val="150000"/>
              </a:lnSpc>
              <a:buFont typeface="Arial" panose="020B0604020202020204" pitchFamily="34" charset="0"/>
              <a:buChar char="•"/>
            </a:pPr>
            <a:r>
              <a:rPr lang="zh-CN" altLang="en-US" sz="3600" b="1" spc="100" dirty="0">
                <a:solidFill>
                  <a:schemeClr val="bg1"/>
                </a:solidFill>
                <a:ea typeface="微软雅黑" panose="020B0503020204020204" pitchFamily="34" charset="-122"/>
              </a:rPr>
              <a:t>	鼓励我们传福音不灰心</a:t>
            </a:r>
          </a:p>
          <a:p>
            <a:pPr algn="l">
              <a:lnSpc>
                <a:spcPct val="150000"/>
              </a:lnSpc>
            </a:pPr>
            <a:endParaRPr lang="zh-CN" altLang="en-US" sz="36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858403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000" b="1" u="sng" spc="100" dirty="0" smtClean="0">
                <a:solidFill>
                  <a:schemeClr val="bg1"/>
                </a:solidFill>
                <a:ea typeface="微软雅黑" panose="020B0503020204020204" pitchFamily="34" charset="-122"/>
              </a:rPr>
              <a:t>神</a:t>
            </a:r>
            <a:r>
              <a:rPr lang="zh-CN" altLang="en-US" sz="3000" b="1" u="sng" spc="100" dirty="0">
                <a:solidFill>
                  <a:schemeClr val="bg1"/>
                </a:solidFill>
                <a:ea typeface="微软雅黑" panose="020B0503020204020204" pitchFamily="34" charset="-122"/>
              </a:rPr>
              <a:t>的</a:t>
            </a:r>
            <a:r>
              <a:rPr lang="zh-CN" altLang="en-US" sz="3000" b="1" u="sng" spc="100" dirty="0" smtClean="0">
                <a:solidFill>
                  <a:schemeClr val="bg1"/>
                </a:solidFill>
                <a:ea typeface="微软雅黑" panose="020B0503020204020204" pitchFamily="34" charset="-122"/>
              </a:rPr>
              <a:t>拣选</a:t>
            </a:r>
            <a:endParaRPr lang="en-US" altLang="zh-CN" sz="3000" b="1" u="sng" spc="100" dirty="0" smtClean="0">
              <a:solidFill>
                <a:schemeClr val="bg1"/>
              </a:solidFill>
              <a:ea typeface="微软雅黑" panose="020B0503020204020204" pitchFamily="34" charset="-122"/>
            </a:endParaRPr>
          </a:p>
          <a:p>
            <a:pPr marL="571500" indent="-571500" algn="l">
              <a:lnSpc>
                <a:spcPct val="112000"/>
              </a:lnSpc>
              <a:buFont typeface="Arial" panose="020B0604020202020204" pitchFamily="34" charset="0"/>
              <a:buChar char="•"/>
            </a:pPr>
            <a:r>
              <a:rPr lang="zh-CN" altLang="en-US" sz="3000" b="1" spc="100" dirty="0" smtClean="0">
                <a:solidFill>
                  <a:schemeClr val="bg1"/>
                </a:solidFill>
                <a:ea typeface="微软雅黑" panose="020B0503020204020204" pitchFamily="34" charset="-122"/>
              </a:rPr>
              <a:t>是我们赞美神的最根本的原因</a:t>
            </a:r>
          </a:p>
          <a:p>
            <a:pPr algn="l">
              <a:lnSpc>
                <a:spcPct val="112000"/>
              </a:lnSpc>
            </a:pPr>
            <a:r>
              <a:rPr lang="en-US" altLang="zh-CN" sz="3000" b="1" u="sng" spc="100" dirty="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弗</a:t>
            </a:r>
            <a:r>
              <a:rPr lang="en-US" altLang="zh-CN" sz="3000" b="1" u="sng" spc="100" dirty="0" err="1">
                <a:solidFill>
                  <a:schemeClr val="bg1"/>
                </a:solidFill>
                <a:ea typeface="微软雅黑" panose="020B0503020204020204" pitchFamily="34" charset="-122"/>
              </a:rPr>
              <a:t>Eph</a:t>
            </a:r>
            <a:r>
              <a:rPr lang="en-US" altLang="zh-CN" sz="3000" b="1" u="sng" spc="100" dirty="0">
                <a:solidFill>
                  <a:schemeClr val="bg1"/>
                </a:solidFill>
                <a:ea typeface="微软雅黑" panose="020B0503020204020204" pitchFamily="34" charset="-122"/>
              </a:rPr>
              <a:t> 1:5-6】</a:t>
            </a:r>
          </a:p>
          <a:p>
            <a:pPr algn="l">
              <a:lnSpc>
                <a:spcPct val="112000"/>
              </a:lnSpc>
            </a:pPr>
            <a:r>
              <a:rPr lang="en-US" altLang="zh-CN" sz="3000" b="1" spc="100" dirty="0">
                <a:solidFill>
                  <a:srgbClr val="FFFF00"/>
                </a:solidFill>
                <a:ea typeface="微软雅黑" panose="020B0503020204020204" pitchFamily="34" charset="-122"/>
              </a:rPr>
              <a:t>5 </a:t>
            </a:r>
            <a:r>
              <a:rPr lang="zh-CN" altLang="en-US" sz="3000" b="1" spc="100" dirty="0">
                <a:solidFill>
                  <a:srgbClr val="FFFF00"/>
                </a:solidFill>
                <a:ea typeface="微软雅黑" panose="020B0503020204020204" pitchFamily="34" charset="-122"/>
              </a:rPr>
              <a:t>又因爱我们，就按着自己意旨所喜悦的，预定我们藉着耶稣基督得儿子的名分，</a:t>
            </a:r>
          </a:p>
          <a:p>
            <a:pPr algn="l">
              <a:lnSpc>
                <a:spcPct val="112000"/>
              </a:lnSpc>
            </a:pPr>
            <a:r>
              <a:rPr lang="en-US" altLang="zh-CN" sz="3000" b="1" spc="100" dirty="0">
                <a:solidFill>
                  <a:schemeClr val="bg1"/>
                </a:solidFill>
                <a:ea typeface="微软雅黑" panose="020B0503020204020204" pitchFamily="34" charset="-122"/>
              </a:rPr>
              <a:t>having predestined us to adoption as sons by Jesus Christ to Himself, according to the good pleasure of His will,</a:t>
            </a:r>
          </a:p>
          <a:p>
            <a:pPr algn="l">
              <a:lnSpc>
                <a:spcPct val="112000"/>
              </a:lnSpc>
            </a:pPr>
            <a:r>
              <a:rPr lang="en-US" altLang="zh-CN" sz="3000" b="1" spc="100" dirty="0">
                <a:solidFill>
                  <a:srgbClr val="FFFF00"/>
                </a:solidFill>
                <a:ea typeface="微软雅黑" panose="020B0503020204020204" pitchFamily="34" charset="-122"/>
              </a:rPr>
              <a:t>6 </a:t>
            </a:r>
            <a:r>
              <a:rPr lang="zh-CN" altLang="en-US" sz="3000" b="1" spc="100" dirty="0">
                <a:solidFill>
                  <a:srgbClr val="FFFF00"/>
                </a:solidFill>
                <a:ea typeface="微软雅黑" panose="020B0503020204020204" pitchFamily="34" charset="-122"/>
              </a:rPr>
              <a:t>使祂荣耀的恩典得着称赞。这恩典是祂在爱子里所赐给我们的</a:t>
            </a:r>
            <a:r>
              <a:rPr lang="zh-CN" altLang="en-US" sz="3000" b="1" spc="100" dirty="0" smtClean="0">
                <a:solidFill>
                  <a:srgbClr val="FFFF00"/>
                </a:solidFill>
                <a:ea typeface="微软雅黑" panose="020B0503020204020204" pitchFamily="34" charset="-122"/>
              </a:rPr>
              <a:t>。</a:t>
            </a:r>
            <a:r>
              <a:rPr lang="en-US" altLang="zh-CN" sz="3000" b="1" spc="100" dirty="0" smtClean="0">
                <a:solidFill>
                  <a:schemeClr val="bg1"/>
                </a:solidFill>
                <a:ea typeface="微软雅黑" panose="020B0503020204020204" pitchFamily="34" charset="-122"/>
              </a:rPr>
              <a:t>to </a:t>
            </a:r>
            <a:r>
              <a:rPr lang="en-US" altLang="zh-CN" sz="3000" b="1" spc="100" dirty="0">
                <a:solidFill>
                  <a:schemeClr val="bg1"/>
                </a:solidFill>
                <a:ea typeface="微软雅黑" panose="020B0503020204020204" pitchFamily="34" charset="-122"/>
              </a:rPr>
              <a:t>the praise of the glory of His grace, by which He made us accepted in the Beloved.</a:t>
            </a:r>
          </a:p>
          <a:p>
            <a:pPr algn="l">
              <a:lnSpc>
                <a:spcPct val="150000"/>
              </a:lnSpc>
            </a:pPr>
            <a:endParaRPr lang="zh-CN" altLang="en-US" sz="36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065073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000" b="1" u="sng" spc="100" dirty="0" smtClean="0">
                <a:solidFill>
                  <a:schemeClr val="bg1"/>
                </a:solidFill>
                <a:ea typeface="微软雅黑" panose="020B0503020204020204" pitchFamily="34" charset="-122"/>
              </a:rPr>
              <a:t>神</a:t>
            </a:r>
            <a:r>
              <a:rPr lang="zh-CN" altLang="en-US" sz="3000" b="1" u="sng" spc="100" dirty="0">
                <a:solidFill>
                  <a:schemeClr val="bg1"/>
                </a:solidFill>
                <a:ea typeface="微软雅黑" panose="020B0503020204020204" pitchFamily="34" charset="-122"/>
              </a:rPr>
              <a:t>的</a:t>
            </a:r>
            <a:r>
              <a:rPr lang="zh-CN" altLang="en-US" sz="3000" b="1" u="sng" spc="100" dirty="0" smtClean="0">
                <a:solidFill>
                  <a:schemeClr val="bg1"/>
                </a:solidFill>
                <a:ea typeface="微软雅黑" panose="020B0503020204020204" pitchFamily="34" charset="-122"/>
              </a:rPr>
              <a:t>拣选</a:t>
            </a:r>
            <a:endParaRPr lang="en-US" altLang="zh-CN" sz="3000" b="1" u="sng" spc="100" dirty="0" smtClean="0">
              <a:solidFill>
                <a:schemeClr val="bg1"/>
              </a:solidFill>
              <a:ea typeface="微软雅黑" panose="020B0503020204020204" pitchFamily="34" charset="-122"/>
            </a:endParaRPr>
          </a:p>
          <a:p>
            <a:pPr marL="571500" indent="-571500" algn="l">
              <a:lnSpc>
                <a:spcPct val="112000"/>
              </a:lnSpc>
              <a:buFont typeface="Arial" panose="020B0604020202020204" pitchFamily="34" charset="0"/>
              <a:buChar char="•"/>
            </a:pPr>
            <a:r>
              <a:rPr lang="zh-CN" altLang="en-US" sz="3000" b="1" spc="100" dirty="0" smtClean="0">
                <a:solidFill>
                  <a:schemeClr val="bg1"/>
                </a:solidFill>
                <a:ea typeface="微软雅黑" panose="020B0503020204020204" pitchFamily="34" charset="-122"/>
              </a:rPr>
              <a:t>是我们赞美神的最根本的原因</a:t>
            </a:r>
          </a:p>
          <a:p>
            <a:pPr algn="l">
              <a:lnSpc>
                <a:spcPct val="112000"/>
              </a:lnSpc>
            </a:pPr>
            <a:r>
              <a:rPr lang="en-US" altLang="zh-CN" sz="3000" b="1" u="sng" spc="100" dirty="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帖后</a:t>
            </a:r>
            <a:r>
              <a:rPr lang="en-US" altLang="zh-CN" sz="3000" b="1" u="sng" spc="100" dirty="0">
                <a:solidFill>
                  <a:schemeClr val="bg1"/>
                </a:solidFill>
                <a:ea typeface="微软雅黑" panose="020B0503020204020204" pitchFamily="34" charset="-122"/>
              </a:rPr>
              <a:t>2Ths 2:13</a:t>
            </a:r>
            <a:r>
              <a:rPr lang="en-US" altLang="zh-CN" sz="3000" b="1" u="sng" spc="100" dirty="0" smtClean="0">
                <a:solidFill>
                  <a:schemeClr val="bg1"/>
                </a:solidFill>
                <a:ea typeface="微软雅黑" panose="020B0503020204020204" pitchFamily="34" charset="-122"/>
              </a:rPr>
              <a:t>】</a:t>
            </a:r>
          </a:p>
          <a:p>
            <a:pPr algn="l">
              <a:lnSpc>
                <a:spcPct val="112000"/>
              </a:lnSpc>
            </a:pPr>
            <a:r>
              <a:rPr lang="zh-CN" altLang="en-US" sz="3000" b="1" spc="100" dirty="0" smtClean="0">
                <a:solidFill>
                  <a:srgbClr val="FFFF00"/>
                </a:solidFill>
                <a:ea typeface="微软雅黑" panose="020B0503020204020204" pitchFamily="34" charset="-122"/>
              </a:rPr>
              <a:t>主</a:t>
            </a:r>
            <a:r>
              <a:rPr lang="zh-CN" altLang="en-US" sz="3000" b="1" spc="100" dirty="0">
                <a:solidFill>
                  <a:srgbClr val="FFFF00"/>
                </a:solidFill>
                <a:ea typeface="微软雅黑" panose="020B0503020204020204" pitchFamily="34" charset="-122"/>
              </a:rPr>
              <a:t>所爱的弟兄们哪，我们本该常为你们感谢　神，因为祂从起初拣选了你们，叫你们因信真道，又被圣灵感动，成为圣洁，能以得救。</a:t>
            </a:r>
          </a:p>
          <a:p>
            <a:pPr algn="l">
              <a:lnSpc>
                <a:spcPct val="112000"/>
              </a:lnSpc>
            </a:pPr>
            <a:r>
              <a:rPr lang="en-US" altLang="zh-CN" sz="3000" b="1" spc="100" dirty="0">
                <a:solidFill>
                  <a:schemeClr val="bg1"/>
                </a:solidFill>
                <a:ea typeface="微软雅黑" panose="020B0503020204020204" pitchFamily="34" charset="-122"/>
              </a:rPr>
              <a:t>But we are bound to give thanks to God always for you, brethren beloved by the Lord, because God from the beginning chose you for salvation through sanctification by the Spirit and belief in the truth,</a:t>
            </a:r>
          </a:p>
          <a:p>
            <a:pPr algn="l">
              <a:lnSpc>
                <a:spcPct val="112000"/>
              </a:lnSpc>
            </a:pPr>
            <a:endParaRPr lang="en-US" altLang="zh-CN" sz="3000" b="1" spc="100" dirty="0">
              <a:solidFill>
                <a:schemeClr val="bg1"/>
              </a:solidFill>
              <a:ea typeface="微软雅黑" panose="020B0503020204020204" pitchFamily="34" charset="-122"/>
            </a:endParaRPr>
          </a:p>
          <a:p>
            <a:pPr algn="l">
              <a:lnSpc>
                <a:spcPct val="150000"/>
              </a:lnSpc>
            </a:pPr>
            <a:endParaRPr lang="zh-CN" altLang="en-US" sz="36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5319590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600" b="1" u="sng" spc="100" dirty="0" smtClean="0">
                <a:solidFill>
                  <a:schemeClr val="bg1"/>
                </a:solidFill>
                <a:ea typeface="微软雅黑" panose="020B0503020204020204" pitchFamily="34" charset="-122"/>
              </a:rPr>
              <a:t>神</a:t>
            </a:r>
            <a:r>
              <a:rPr lang="zh-CN" altLang="en-US" sz="3600" b="1" u="sng" spc="100" dirty="0">
                <a:solidFill>
                  <a:schemeClr val="bg1"/>
                </a:solidFill>
                <a:ea typeface="微软雅黑" panose="020B0503020204020204" pitchFamily="34" charset="-122"/>
              </a:rPr>
              <a:t>的拣选</a:t>
            </a:r>
          </a:p>
          <a:p>
            <a:pPr marL="457200" indent="-457200" algn="l">
              <a:lnSpc>
                <a:spcPct val="112000"/>
              </a:lnSpc>
              <a:buFont typeface="Arial" panose="020B0604020202020204" pitchFamily="34" charset="0"/>
              <a:buChar char="•"/>
            </a:pPr>
            <a:r>
              <a:rPr lang="zh-CN" altLang="en-US" sz="3000" b="1" spc="100" dirty="0">
                <a:solidFill>
                  <a:schemeClr val="bg1"/>
                </a:solidFill>
                <a:ea typeface="微软雅黑" panose="020B0503020204020204" pitchFamily="34" charset="-122"/>
              </a:rPr>
              <a:t>	鼓励我们传福音不灰心</a:t>
            </a:r>
          </a:p>
          <a:p>
            <a:pPr algn="l">
              <a:lnSpc>
                <a:spcPct val="112000"/>
              </a:lnSpc>
            </a:pPr>
            <a:r>
              <a:rPr lang="en-US" altLang="zh-CN" sz="3000" b="1" u="sng" spc="100" dirty="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提后</a:t>
            </a:r>
            <a:r>
              <a:rPr lang="en-US" altLang="zh-CN" sz="3000" b="1" u="sng" spc="100" dirty="0">
                <a:solidFill>
                  <a:schemeClr val="bg1"/>
                </a:solidFill>
                <a:ea typeface="微软雅黑" panose="020B0503020204020204" pitchFamily="34" charset="-122"/>
              </a:rPr>
              <a:t>2Tim 2:9-10】</a:t>
            </a:r>
          </a:p>
          <a:p>
            <a:pPr algn="l">
              <a:lnSpc>
                <a:spcPct val="112000"/>
              </a:lnSpc>
            </a:pPr>
            <a:r>
              <a:rPr lang="en-US" altLang="zh-CN" sz="3000" b="1" spc="100" dirty="0">
                <a:solidFill>
                  <a:srgbClr val="FFFF00"/>
                </a:solidFill>
                <a:ea typeface="微软雅黑" panose="020B0503020204020204" pitchFamily="34" charset="-122"/>
              </a:rPr>
              <a:t>9 </a:t>
            </a:r>
            <a:r>
              <a:rPr lang="zh-CN" altLang="en-US" sz="3000" b="1" spc="100" dirty="0">
                <a:solidFill>
                  <a:srgbClr val="FFFF00"/>
                </a:solidFill>
                <a:ea typeface="微软雅黑" panose="020B0503020204020204" pitchFamily="34" charset="-122"/>
              </a:rPr>
              <a:t>我为这福音受苦难，甚至被捆绑，像犯人一样；然而，　神的道却不被捆绑。</a:t>
            </a:r>
            <a:r>
              <a:rPr lang="en-US" altLang="zh-CN" sz="2900" b="1" spc="100" dirty="0">
                <a:solidFill>
                  <a:schemeClr val="bg1"/>
                </a:solidFill>
                <a:ea typeface="微软雅黑" panose="020B0503020204020204" pitchFamily="34" charset="-122"/>
              </a:rPr>
              <a:t>for which I suffer trouble as an evildoer, even to the point of chains; but the word of God is not chained.</a:t>
            </a:r>
          </a:p>
          <a:p>
            <a:pPr algn="l">
              <a:lnSpc>
                <a:spcPct val="112000"/>
              </a:lnSpc>
            </a:pPr>
            <a:r>
              <a:rPr lang="en-US" altLang="zh-CN" sz="3000" b="1" spc="100" dirty="0">
                <a:solidFill>
                  <a:srgbClr val="FFFF00"/>
                </a:solidFill>
                <a:ea typeface="微软雅黑" panose="020B0503020204020204" pitchFamily="34" charset="-122"/>
              </a:rPr>
              <a:t>10 </a:t>
            </a:r>
            <a:r>
              <a:rPr lang="zh-CN" altLang="en-US" sz="3000" b="1" spc="100" dirty="0">
                <a:solidFill>
                  <a:srgbClr val="FFFF00"/>
                </a:solidFill>
                <a:ea typeface="微软雅黑" panose="020B0503020204020204" pitchFamily="34" charset="-122"/>
              </a:rPr>
              <a:t>所以我为选民凡事忍耐，叫他们也可以得着那在基督耶稣里的救恩和永远的荣耀</a:t>
            </a:r>
            <a:r>
              <a:rPr lang="zh-CN" altLang="en-US" sz="3000" b="1" spc="100" dirty="0" smtClean="0">
                <a:solidFill>
                  <a:srgbClr val="FFFF00"/>
                </a:solidFill>
                <a:ea typeface="微软雅黑" panose="020B0503020204020204" pitchFamily="34" charset="-122"/>
              </a:rPr>
              <a:t>。</a:t>
            </a:r>
            <a:r>
              <a:rPr lang="en-US" altLang="zh-CN" sz="2900" b="1" spc="100" dirty="0" smtClean="0">
                <a:solidFill>
                  <a:schemeClr val="bg1"/>
                </a:solidFill>
                <a:ea typeface="微软雅黑" panose="020B0503020204020204" pitchFamily="34" charset="-122"/>
              </a:rPr>
              <a:t>Therefore </a:t>
            </a:r>
            <a:r>
              <a:rPr lang="en-US" altLang="zh-CN" sz="2900" b="1" spc="100" dirty="0">
                <a:solidFill>
                  <a:schemeClr val="bg1"/>
                </a:solidFill>
                <a:ea typeface="微软雅黑" panose="020B0503020204020204" pitchFamily="34" charset="-122"/>
              </a:rPr>
              <a:t>I endure all things for the sake of the elect, that they also may obtain the salvation which is in Christ Jesus with eternal glory.</a:t>
            </a:r>
          </a:p>
          <a:p>
            <a:pPr algn="l">
              <a:lnSpc>
                <a:spcPct val="150000"/>
              </a:lnSpc>
            </a:pPr>
            <a:endParaRPr lang="zh-CN" altLang="en-US" sz="36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858403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400" b="1" u="sng" spc="100" dirty="0" smtClean="0">
                <a:solidFill>
                  <a:schemeClr val="bg1"/>
                </a:solidFill>
                <a:ea typeface="微软雅黑" panose="020B0503020204020204" pitchFamily="34" charset="-122"/>
              </a:rPr>
              <a:t>救</a:t>
            </a:r>
            <a:r>
              <a:rPr lang="zh-CN" altLang="en-US" sz="3400" b="1" u="sng" spc="100" dirty="0">
                <a:solidFill>
                  <a:schemeClr val="bg1"/>
                </a:solidFill>
                <a:ea typeface="微软雅黑" panose="020B0503020204020204" pitchFamily="34" charset="-122"/>
              </a:rPr>
              <a:t>恩的</a:t>
            </a:r>
            <a:r>
              <a:rPr lang="zh-CN" altLang="en-US" sz="3400" b="1" u="sng" spc="100" dirty="0" smtClean="0">
                <a:solidFill>
                  <a:schemeClr val="bg1"/>
                </a:solidFill>
                <a:ea typeface="微软雅黑" panose="020B0503020204020204" pitchFamily="34" charset="-122"/>
              </a:rPr>
              <a:t>次序</a:t>
            </a:r>
            <a:endParaRPr lang="en-US" altLang="zh-CN" sz="3400" b="1" u="sng" spc="100" dirty="0" smtClean="0">
              <a:solidFill>
                <a:schemeClr val="bg1"/>
              </a:solidFill>
              <a:ea typeface="微软雅黑" panose="020B0503020204020204" pitchFamily="34" charset="-122"/>
            </a:endParaRPr>
          </a:p>
          <a:p>
            <a:pPr lvl="1" algn="l">
              <a:lnSpc>
                <a:spcPct val="150000"/>
              </a:lnSpc>
            </a:pPr>
            <a:r>
              <a:rPr lang="en-US" altLang="zh-CN" sz="3400" b="1" spc="100" dirty="0" smtClean="0">
                <a:solidFill>
                  <a:schemeClr val="bg1"/>
                </a:solidFill>
                <a:ea typeface="微软雅黑" panose="020B0503020204020204" pitchFamily="34" charset="-122"/>
              </a:rPr>
              <a:t>6</a:t>
            </a:r>
            <a:r>
              <a:rPr lang="en-US" altLang="zh-CN" sz="3400" b="1" spc="100" dirty="0">
                <a:solidFill>
                  <a:schemeClr val="bg1"/>
                </a:solidFill>
                <a:ea typeface="微软雅黑" panose="020B0503020204020204" pitchFamily="34" charset="-122"/>
              </a:rPr>
              <a:t>)	</a:t>
            </a:r>
            <a:r>
              <a:rPr lang="zh-CN" altLang="en-US" sz="3400" b="1" spc="100" dirty="0">
                <a:solidFill>
                  <a:schemeClr val="bg1"/>
                </a:solidFill>
                <a:ea typeface="微软雅黑" panose="020B0503020204020204" pitchFamily="34" charset="-122"/>
              </a:rPr>
              <a:t>得着神儿女的名分（成为神家中的人）</a:t>
            </a:r>
          </a:p>
          <a:p>
            <a:pPr lvl="1" algn="l">
              <a:lnSpc>
                <a:spcPct val="150000"/>
              </a:lnSpc>
            </a:pPr>
            <a:r>
              <a:rPr lang="en-US" altLang="zh-CN" sz="3400" b="1" spc="100" dirty="0">
                <a:solidFill>
                  <a:schemeClr val="bg1"/>
                </a:solidFill>
                <a:ea typeface="微软雅黑" panose="020B0503020204020204" pitchFamily="34" charset="-122"/>
              </a:rPr>
              <a:t>7)	</a:t>
            </a:r>
            <a:r>
              <a:rPr lang="zh-CN" altLang="en-US" sz="3400" b="1" spc="100" dirty="0">
                <a:solidFill>
                  <a:schemeClr val="bg1"/>
                </a:solidFill>
                <a:ea typeface="微软雅黑" panose="020B0503020204020204" pitchFamily="34" charset="-122"/>
              </a:rPr>
              <a:t>成圣（成长更像主耶稣基督）</a:t>
            </a:r>
          </a:p>
          <a:p>
            <a:pPr lvl="1" algn="l">
              <a:lnSpc>
                <a:spcPct val="150000"/>
              </a:lnSpc>
            </a:pPr>
            <a:r>
              <a:rPr lang="en-US" altLang="zh-CN" sz="3400" b="1" spc="100" dirty="0">
                <a:solidFill>
                  <a:schemeClr val="bg1"/>
                </a:solidFill>
                <a:ea typeface="微软雅黑" panose="020B0503020204020204" pitchFamily="34" charset="-122"/>
              </a:rPr>
              <a:t>8)	</a:t>
            </a:r>
            <a:r>
              <a:rPr lang="zh-CN" altLang="en-US" sz="3400" b="1" spc="100" dirty="0">
                <a:solidFill>
                  <a:schemeClr val="bg1"/>
                </a:solidFill>
                <a:ea typeface="微软雅黑" panose="020B0503020204020204" pitchFamily="34" charset="-122"/>
              </a:rPr>
              <a:t>恒忍（圣徒的坚忍）</a:t>
            </a:r>
          </a:p>
          <a:p>
            <a:pPr lvl="1" algn="l">
              <a:lnSpc>
                <a:spcPct val="150000"/>
              </a:lnSpc>
            </a:pPr>
            <a:r>
              <a:rPr lang="en-US" altLang="zh-CN" sz="3400" b="1" spc="100" dirty="0">
                <a:solidFill>
                  <a:schemeClr val="bg1"/>
                </a:solidFill>
                <a:ea typeface="微软雅黑" panose="020B0503020204020204" pitchFamily="34" charset="-122"/>
              </a:rPr>
              <a:t>9)	</a:t>
            </a:r>
            <a:r>
              <a:rPr lang="zh-CN" altLang="en-US" sz="3400" b="1" spc="100" dirty="0">
                <a:solidFill>
                  <a:schemeClr val="bg1"/>
                </a:solidFill>
                <a:ea typeface="微软雅黑" panose="020B0503020204020204" pitchFamily="34" charset="-122"/>
              </a:rPr>
              <a:t>离世（息了世上的劳苦）</a:t>
            </a:r>
          </a:p>
          <a:p>
            <a:pPr lvl="1" algn="l">
              <a:lnSpc>
                <a:spcPct val="150000"/>
              </a:lnSpc>
            </a:pPr>
            <a:r>
              <a:rPr lang="en-US" altLang="zh-CN" sz="3400" b="1" spc="100" dirty="0">
                <a:solidFill>
                  <a:schemeClr val="bg1"/>
                </a:solidFill>
                <a:ea typeface="微软雅黑" panose="020B0503020204020204" pitchFamily="34" charset="-122"/>
              </a:rPr>
              <a:t>10</a:t>
            </a:r>
            <a:r>
              <a:rPr lang="en-US" altLang="zh-CN" sz="3400" b="1" spc="100" dirty="0" smtClean="0">
                <a:solidFill>
                  <a:schemeClr val="bg1"/>
                </a:solidFill>
                <a:ea typeface="微软雅黑" panose="020B0503020204020204" pitchFamily="34" charset="-122"/>
              </a:rPr>
              <a:t>) </a:t>
            </a:r>
            <a:r>
              <a:rPr lang="zh-CN" altLang="en-US" sz="3400" b="1" spc="100" dirty="0" smtClean="0">
                <a:solidFill>
                  <a:schemeClr val="bg1"/>
                </a:solidFill>
                <a:ea typeface="微软雅黑" panose="020B0503020204020204" pitchFamily="34" charset="-122"/>
              </a:rPr>
              <a:t>得</a:t>
            </a:r>
            <a:r>
              <a:rPr lang="zh-CN" altLang="en-US" sz="3400" b="1" spc="100" dirty="0">
                <a:solidFill>
                  <a:schemeClr val="bg1"/>
                </a:solidFill>
                <a:ea typeface="微软雅黑" panose="020B0503020204020204" pitchFamily="34" charset="-122"/>
              </a:rPr>
              <a:t>荣（在天上，与主耶稣一同作王得荣耀）（启</a:t>
            </a:r>
            <a:r>
              <a:rPr lang="en-US" altLang="zh-CN" sz="3400" b="1" spc="100" dirty="0">
                <a:solidFill>
                  <a:schemeClr val="bg1"/>
                </a:solidFill>
                <a:ea typeface="微软雅黑" panose="020B0503020204020204" pitchFamily="34" charset="-122"/>
              </a:rPr>
              <a:t>22:5</a:t>
            </a:r>
            <a:r>
              <a:rPr lang="zh-CN" altLang="en-US" sz="3400" b="1" spc="100" dirty="0">
                <a:solidFill>
                  <a:schemeClr val="bg1"/>
                </a:solidFill>
                <a:ea typeface="微软雅黑" panose="020B0503020204020204" pitchFamily="34" charset="-122"/>
              </a:rPr>
              <a:t>）</a:t>
            </a:r>
          </a:p>
        </p:txBody>
      </p:sp>
    </p:spTree>
    <p:extLst>
      <p:ext uri="{BB962C8B-B14F-4D97-AF65-F5344CB8AC3E}">
        <p14:creationId xmlns:p14="http://schemas.microsoft.com/office/powerpoint/2010/main" val="3211285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600" b="1" u="sng" spc="100" dirty="0" smtClean="0">
                <a:solidFill>
                  <a:schemeClr val="bg1"/>
                </a:solidFill>
                <a:ea typeface="微软雅黑" panose="020B0503020204020204" pitchFamily="34" charset="-122"/>
              </a:rPr>
              <a:t>神</a:t>
            </a:r>
            <a:r>
              <a:rPr lang="zh-CN" altLang="en-US" sz="3600" b="1" u="sng" spc="100" dirty="0">
                <a:solidFill>
                  <a:schemeClr val="bg1"/>
                </a:solidFill>
                <a:ea typeface="微软雅黑" panose="020B0503020204020204" pitchFamily="34" charset="-122"/>
              </a:rPr>
              <a:t>的拣选</a:t>
            </a:r>
          </a:p>
          <a:p>
            <a:pPr algn="l">
              <a:lnSpc>
                <a:spcPct val="112000"/>
              </a:lnSpc>
            </a:pPr>
            <a:r>
              <a:rPr lang="en-US" altLang="zh-CN" sz="3000" b="1" u="sng" spc="100" dirty="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罗</a:t>
            </a:r>
            <a:r>
              <a:rPr lang="en-US" altLang="zh-CN" sz="3000" b="1" u="sng" spc="100" dirty="0">
                <a:solidFill>
                  <a:schemeClr val="bg1"/>
                </a:solidFill>
                <a:ea typeface="微软雅黑" panose="020B0503020204020204" pitchFamily="34" charset="-122"/>
              </a:rPr>
              <a:t>Rom 8:28-30】</a:t>
            </a:r>
          </a:p>
          <a:p>
            <a:pPr algn="l">
              <a:lnSpc>
                <a:spcPct val="112000"/>
              </a:lnSpc>
            </a:pPr>
            <a:r>
              <a:rPr lang="en-US" altLang="zh-CN" sz="3000" b="1" spc="100" dirty="0">
                <a:solidFill>
                  <a:srgbClr val="FFFF00"/>
                </a:solidFill>
                <a:ea typeface="微软雅黑" panose="020B0503020204020204" pitchFamily="34" charset="-122"/>
              </a:rPr>
              <a:t>28 </a:t>
            </a:r>
            <a:r>
              <a:rPr lang="zh-CN" altLang="en-US" sz="3000" b="1" spc="100" dirty="0">
                <a:solidFill>
                  <a:srgbClr val="FFFF00"/>
                </a:solidFill>
                <a:ea typeface="微软雅黑" panose="020B0503020204020204" pitchFamily="34" charset="-122"/>
              </a:rPr>
              <a:t>我们晓得万事都互相效力，叫爱　神的人得益处，就是按祂旨意被召的人。</a:t>
            </a:r>
            <a:r>
              <a:rPr lang="en-US" altLang="zh-CN" sz="3000" b="1" spc="100" dirty="0">
                <a:solidFill>
                  <a:schemeClr val="bg1"/>
                </a:solidFill>
                <a:ea typeface="微软雅黑" panose="020B0503020204020204" pitchFamily="34" charset="-122"/>
              </a:rPr>
              <a:t>And we know that all things work together for good to those who love God, to those who are the called according to His purpose.</a:t>
            </a:r>
          </a:p>
          <a:p>
            <a:pPr algn="l">
              <a:lnSpc>
                <a:spcPct val="112000"/>
              </a:lnSpc>
            </a:pPr>
            <a:r>
              <a:rPr lang="en-US" altLang="zh-CN" sz="3000" b="1" spc="100" dirty="0">
                <a:solidFill>
                  <a:srgbClr val="FFFF00"/>
                </a:solidFill>
                <a:ea typeface="微软雅黑" panose="020B0503020204020204" pitchFamily="34" charset="-122"/>
              </a:rPr>
              <a:t>29 </a:t>
            </a:r>
            <a:r>
              <a:rPr lang="zh-CN" altLang="en-US" sz="3000" b="1" spc="100" dirty="0">
                <a:solidFill>
                  <a:srgbClr val="FFFF00"/>
                </a:solidFill>
                <a:ea typeface="微软雅黑" panose="020B0503020204020204" pitchFamily="34" charset="-122"/>
              </a:rPr>
              <a:t>因为祂预先所知道的人，就预先定下效法祂儿子的模样，使祂儿子在许多弟兄中作长子。</a:t>
            </a:r>
            <a:r>
              <a:rPr lang="en-US" altLang="zh-CN" sz="3000" b="1" spc="100" dirty="0">
                <a:solidFill>
                  <a:schemeClr val="bg1"/>
                </a:solidFill>
                <a:ea typeface="微软雅黑" panose="020B0503020204020204" pitchFamily="34" charset="-122"/>
              </a:rPr>
              <a:t>For whom He foreknew, He also predestined to be conformed to the image of His Son, that He might be the firstborn among many brethren</a:t>
            </a:r>
            <a:r>
              <a:rPr lang="en-US" altLang="zh-CN" sz="3000" b="1" spc="100" dirty="0" smtClean="0">
                <a:solidFill>
                  <a:schemeClr val="bg1"/>
                </a:solidFill>
                <a:ea typeface="微软雅黑" panose="020B0503020204020204" pitchFamily="34" charset="-122"/>
              </a:rPr>
              <a:t>.</a:t>
            </a:r>
            <a:endParaRPr lang="zh-CN" altLang="en-US" sz="36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378989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600" b="1" u="sng" spc="100" dirty="0" smtClean="0">
                <a:solidFill>
                  <a:schemeClr val="bg1"/>
                </a:solidFill>
                <a:ea typeface="微软雅黑" panose="020B0503020204020204" pitchFamily="34" charset="-122"/>
              </a:rPr>
              <a:t>神</a:t>
            </a:r>
            <a:r>
              <a:rPr lang="zh-CN" altLang="en-US" sz="3600" b="1" u="sng" spc="100" dirty="0">
                <a:solidFill>
                  <a:schemeClr val="bg1"/>
                </a:solidFill>
                <a:ea typeface="微软雅黑" panose="020B0503020204020204" pitchFamily="34" charset="-122"/>
              </a:rPr>
              <a:t>的拣选</a:t>
            </a:r>
          </a:p>
          <a:p>
            <a:pPr algn="l">
              <a:lnSpc>
                <a:spcPct val="112000"/>
              </a:lnSpc>
            </a:pPr>
            <a:r>
              <a:rPr lang="en-US" altLang="zh-CN" sz="3000" b="1" u="sng" spc="100" dirty="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罗</a:t>
            </a:r>
            <a:r>
              <a:rPr lang="en-US" altLang="zh-CN" sz="3000" b="1" u="sng" spc="100" dirty="0">
                <a:solidFill>
                  <a:schemeClr val="bg1"/>
                </a:solidFill>
                <a:ea typeface="微软雅黑" panose="020B0503020204020204" pitchFamily="34" charset="-122"/>
              </a:rPr>
              <a:t>Rom 8:28-30】</a:t>
            </a:r>
          </a:p>
          <a:p>
            <a:pPr algn="l">
              <a:lnSpc>
                <a:spcPct val="112000"/>
              </a:lnSpc>
            </a:pPr>
            <a:r>
              <a:rPr lang="en-US" altLang="zh-CN" sz="3000" b="1" spc="100" dirty="0" smtClean="0">
                <a:solidFill>
                  <a:srgbClr val="FFFF00"/>
                </a:solidFill>
                <a:ea typeface="微软雅黑" panose="020B0503020204020204" pitchFamily="34" charset="-122"/>
              </a:rPr>
              <a:t>30 </a:t>
            </a:r>
            <a:r>
              <a:rPr lang="zh-CN" altLang="en-US" sz="3000" b="1" spc="100" dirty="0">
                <a:solidFill>
                  <a:srgbClr val="FFFF00"/>
                </a:solidFill>
                <a:ea typeface="微软雅黑" panose="020B0503020204020204" pitchFamily="34" charset="-122"/>
              </a:rPr>
              <a:t>预先所定下的人又召他们来，所召来的人又称他们为义，所称为义的人又叫他们得荣耀。</a:t>
            </a:r>
          </a:p>
          <a:p>
            <a:pPr algn="l">
              <a:lnSpc>
                <a:spcPct val="112000"/>
              </a:lnSpc>
            </a:pPr>
            <a:r>
              <a:rPr lang="en-US" altLang="zh-CN" sz="3000" b="1" spc="100" dirty="0">
                <a:solidFill>
                  <a:schemeClr val="bg1"/>
                </a:solidFill>
                <a:ea typeface="微软雅黑" panose="020B0503020204020204" pitchFamily="34" charset="-122"/>
              </a:rPr>
              <a:t>Moreover whom He predestined, these He also called; whom He called, these He also justified; and whom He justified, these He also glorified.</a:t>
            </a:r>
          </a:p>
          <a:p>
            <a:pPr algn="l">
              <a:lnSpc>
                <a:spcPct val="150000"/>
              </a:lnSpc>
            </a:pPr>
            <a:endParaRPr lang="zh-CN" altLang="en-US" sz="36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20602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600" b="1" u="sng" spc="100" dirty="0" smtClean="0">
                <a:solidFill>
                  <a:schemeClr val="bg1"/>
                </a:solidFill>
                <a:ea typeface="微软雅黑" panose="020B0503020204020204" pitchFamily="34" charset="-122"/>
              </a:rPr>
              <a:t>神</a:t>
            </a:r>
            <a:r>
              <a:rPr lang="zh-CN" altLang="en-US" sz="3600" b="1" u="sng" spc="100" dirty="0">
                <a:solidFill>
                  <a:schemeClr val="bg1"/>
                </a:solidFill>
                <a:ea typeface="微软雅黑" panose="020B0503020204020204" pitchFamily="34" charset="-122"/>
              </a:rPr>
              <a:t>的拣选</a:t>
            </a:r>
          </a:p>
          <a:p>
            <a:pPr algn="l">
              <a:lnSpc>
                <a:spcPct val="112000"/>
              </a:lnSpc>
            </a:pPr>
            <a:r>
              <a:rPr lang="en-US" altLang="zh-CN" sz="3000" b="1" u="sng" spc="100" dirty="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罗</a:t>
            </a:r>
            <a:r>
              <a:rPr lang="en-US" altLang="zh-CN" sz="3000" b="1" u="sng" spc="100" dirty="0">
                <a:solidFill>
                  <a:schemeClr val="bg1"/>
                </a:solidFill>
                <a:ea typeface="微软雅黑" panose="020B0503020204020204" pitchFamily="34" charset="-122"/>
              </a:rPr>
              <a:t>Rom 9:11-13】</a:t>
            </a:r>
          </a:p>
          <a:p>
            <a:pPr algn="l">
              <a:lnSpc>
                <a:spcPct val="112000"/>
              </a:lnSpc>
            </a:pPr>
            <a:r>
              <a:rPr lang="en-US" altLang="zh-CN" sz="3000" b="1" spc="100" dirty="0">
                <a:solidFill>
                  <a:srgbClr val="FFFF00"/>
                </a:solidFill>
                <a:ea typeface="微软雅黑" panose="020B0503020204020204" pitchFamily="34" charset="-122"/>
              </a:rPr>
              <a:t>11 </a:t>
            </a:r>
            <a:r>
              <a:rPr lang="zh-CN" altLang="en-US" sz="3000" b="1" spc="100" dirty="0">
                <a:solidFill>
                  <a:srgbClr val="FFFF00"/>
                </a:solidFill>
                <a:ea typeface="微软雅黑" panose="020B0503020204020204" pitchFamily="34" charset="-122"/>
              </a:rPr>
              <a:t>（双子还没有生下来，善恶还没有作出来，只因要显明　神拣选人的旨意，不在乎人的行为，乃在乎召人的主。）</a:t>
            </a:r>
            <a:r>
              <a:rPr lang="en-US" altLang="zh-CN" sz="3000" b="1" spc="100" dirty="0">
                <a:solidFill>
                  <a:schemeClr val="bg1"/>
                </a:solidFill>
                <a:ea typeface="微软雅黑" panose="020B0503020204020204" pitchFamily="34" charset="-122"/>
              </a:rPr>
              <a:t>(for the children not yet being born, nor having done any good or evil, that the purpose of God according to election might stand, not of works but of Him who calls),</a:t>
            </a:r>
          </a:p>
          <a:p>
            <a:pPr algn="l">
              <a:lnSpc>
                <a:spcPct val="112000"/>
              </a:lnSpc>
            </a:pPr>
            <a:r>
              <a:rPr lang="en-US" altLang="zh-CN" sz="3000" b="1" spc="100" dirty="0">
                <a:solidFill>
                  <a:srgbClr val="FFFF00"/>
                </a:solidFill>
                <a:ea typeface="微软雅黑" panose="020B0503020204020204" pitchFamily="34" charset="-122"/>
              </a:rPr>
              <a:t>12 </a:t>
            </a:r>
            <a:r>
              <a:rPr lang="zh-CN" altLang="en-US" sz="3000" b="1" spc="100" dirty="0">
                <a:solidFill>
                  <a:srgbClr val="FFFF00"/>
                </a:solidFill>
                <a:ea typeface="微软雅黑" panose="020B0503020204020204" pitchFamily="34" charset="-122"/>
              </a:rPr>
              <a:t>　神就对利百加说：“将来大的要服侍小的。” </a:t>
            </a:r>
            <a:r>
              <a:rPr lang="en-US" altLang="zh-CN" sz="3000" b="1" spc="100" dirty="0">
                <a:solidFill>
                  <a:schemeClr val="bg1"/>
                </a:solidFill>
                <a:ea typeface="微软雅黑" panose="020B0503020204020204" pitchFamily="34" charset="-122"/>
              </a:rPr>
              <a:t>it was said to her, “The older shall serve the younger</a:t>
            </a:r>
            <a:r>
              <a:rPr lang="en-US" altLang="zh-CN" sz="3000" b="1" spc="100" dirty="0" smtClean="0">
                <a:solidFill>
                  <a:schemeClr val="bg1"/>
                </a:solidFill>
                <a:ea typeface="微软雅黑" panose="020B0503020204020204" pitchFamily="34" charset="-122"/>
              </a:rPr>
              <a:t>.”</a:t>
            </a:r>
            <a:endParaRPr lang="zh-CN" altLang="en-US" sz="36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831490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600" b="1" u="sng" spc="100" dirty="0" smtClean="0">
                <a:solidFill>
                  <a:schemeClr val="bg1"/>
                </a:solidFill>
                <a:ea typeface="微软雅黑" panose="020B0503020204020204" pitchFamily="34" charset="-122"/>
              </a:rPr>
              <a:t>神</a:t>
            </a:r>
            <a:r>
              <a:rPr lang="zh-CN" altLang="en-US" sz="3600" b="1" u="sng" spc="100" dirty="0">
                <a:solidFill>
                  <a:schemeClr val="bg1"/>
                </a:solidFill>
                <a:ea typeface="微软雅黑" panose="020B0503020204020204" pitchFamily="34" charset="-122"/>
              </a:rPr>
              <a:t>的拣选</a:t>
            </a:r>
          </a:p>
          <a:p>
            <a:pPr algn="l">
              <a:lnSpc>
                <a:spcPct val="112000"/>
              </a:lnSpc>
            </a:pPr>
            <a:r>
              <a:rPr lang="en-US" altLang="zh-CN" sz="3000" b="1" u="sng" spc="100" dirty="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罗</a:t>
            </a:r>
            <a:r>
              <a:rPr lang="en-US" altLang="zh-CN" sz="3000" b="1" u="sng" spc="100" dirty="0">
                <a:solidFill>
                  <a:schemeClr val="bg1"/>
                </a:solidFill>
                <a:ea typeface="微软雅黑" panose="020B0503020204020204" pitchFamily="34" charset="-122"/>
              </a:rPr>
              <a:t>Rom 9:11-13】</a:t>
            </a:r>
          </a:p>
          <a:p>
            <a:pPr algn="l">
              <a:lnSpc>
                <a:spcPct val="112000"/>
              </a:lnSpc>
            </a:pPr>
            <a:r>
              <a:rPr lang="en-US" altLang="zh-CN" sz="3000" b="1" spc="100" dirty="0" smtClean="0">
                <a:solidFill>
                  <a:srgbClr val="FFFF00"/>
                </a:solidFill>
                <a:ea typeface="微软雅黑" panose="020B0503020204020204" pitchFamily="34" charset="-122"/>
              </a:rPr>
              <a:t>13 </a:t>
            </a:r>
            <a:r>
              <a:rPr lang="zh-CN" altLang="en-US" sz="3000" b="1" spc="100" dirty="0">
                <a:solidFill>
                  <a:srgbClr val="FFFF00"/>
                </a:solidFill>
                <a:ea typeface="微软雅黑" panose="020B0503020204020204" pitchFamily="34" charset="-122"/>
              </a:rPr>
              <a:t>正如经上所记：“雅各是我所爱的，以扫是我所恶的。”</a:t>
            </a:r>
          </a:p>
          <a:p>
            <a:pPr algn="l">
              <a:lnSpc>
                <a:spcPct val="112000"/>
              </a:lnSpc>
            </a:pPr>
            <a:r>
              <a:rPr lang="en-US" altLang="zh-CN" sz="3000" b="1" spc="100" dirty="0">
                <a:solidFill>
                  <a:schemeClr val="bg1"/>
                </a:solidFill>
                <a:ea typeface="微软雅黑" panose="020B0503020204020204" pitchFamily="34" charset="-122"/>
              </a:rPr>
              <a:t>As it is written, “Jacob I have loved, but Esau I have hated.”</a:t>
            </a:r>
          </a:p>
          <a:p>
            <a:pPr algn="l">
              <a:lnSpc>
                <a:spcPct val="150000"/>
              </a:lnSpc>
            </a:pPr>
            <a:endParaRPr lang="zh-CN" altLang="en-US" sz="36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78821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600" b="1" u="sng" spc="100" dirty="0" smtClean="0">
                <a:solidFill>
                  <a:schemeClr val="bg1"/>
                </a:solidFill>
                <a:ea typeface="微软雅黑" panose="020B0503020204020204" pitchFamily="34" charset="-122"/>
              </a:rPr>
              <a:t>神</a:t>
            </a:r>
            <a:r>
              <a:rPr lang="zh-CN" altLang="en-US" sz="3600" b="1" u="sng" spc="100" dirty="0">
                <a:solidFill>
                  <a:schemeClr val="bg1"/>
                </a:solidFill>
                <a:ea typeface="微软雅黑" panose="020B0503020204020204" pitchFamily="34" charset="-122"/>
              </a:rPr>
              <a:t>的拣选</a:t>
            </a:r>
          </a:p>
          <a:p>
            <a:pPr algn="l">
              <a:lnSpc>
                <a:spcPct val="112000"/>
              </a:lnSpc>
            </a:pPr>
            <a:r>
              <a:rPr lang="en-US" altLang="zh-CN" sz="3000" b="1" u="sng" spc="100" dirty="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弗</a:t>
            </a:r>
            <a:r>
              <a:rPr lang="en-US" altLang="zh-CN" sz="3000" b="1" u="sng" spc="100" dirty="0" err="1">
                <a:solidFill>
                  <a:schemeClr val="bg1"/>
                </a:solidFill>
                <a:ea typeface="微软雅黑" panose="020B0503020204020204" pitchFamily="34" charset="-122"/>
              </a:rPr>
              <a:t>Eph</a:t>
            </a:r>
            <a:r>
              <a:rPr lang="en-US" altLang="zh-CN" sz="3000" b="1" u="sng" spc="100" dirty="0">
                <a:solidFill>
                  <a:schemeClr val="bg1"/>
                </a:solidFill>
                <a:ea typeface="微软雅黑" panose="020B0503020204020204" pitchFamily="34" charset="-122"/>
              </a:rPr>
              <a:t> 1:4-5】</a:t>
            </a:r>
          </a:p>
          <a:p>
            <a:pPr algn="l">
              <a:lnSpc>
                <a:spcPct val="112000"/>
              </a:lnSpc>
            </a:pPr>
            <a:r>
              <a:rPr lang="en-US" altLang="zh-CN" sz="3000" b="1" spc="100" dirty="0">
                <a:solidFill>
                  <a:srgbClr val="FFFF00"/>
                </a:solidFill>
                <a:ea typeface="微软雅黑" panose="020B0503020204020204" pitchFamily="34" charset="-122"/>
              </a:rPr>
              <a:t>4 </a:t>
            </a:r>
            <a:r>
              <a:rPr lang="zh-CN" altLang="en-US" sz="3000" b="1" spc="100" dirty="0">
                <a:solidFill>
                  <a:srgbClr val="FFFF00"/>
                </a:solidFill>
                <a:ea typeface="微软雅黑" panose="020B0503020204020204" pitchFamily="34" charset="-122"/>
              </a:rPr>
              <a:t>就如　神从创立世界以前，在基督里拣选了我们，使我们在祂面前成为圣洁，无有瑕疵。</a:t>
            </a:r>
            <a:r>
              <a:rPr lang="en-US" altLang="zh-CN" sz="3000" b="1" spc="100" dirty="0">
                <a:solidFill>
                  <a:schemeClr val="bg1"/>
                </a:solidFill>
                <a:ea typeface="微软雅黑" panose="020B0503020204020204" pitchFamily="34" charset="-122"/>
              </a:rPr>
              <a:t>just as He chose us in Him before the foundation of the world, that we should be holy and without blame before </a:t>
            </a:r>
            <a:r>
              <a:rPr lang="en-US" altLang="zh-CN" sz="3000" b="1" spc="100" dirty="0">
                <a:solidFill>
                  <a:srgbClr val="FFFF00"/>
                </a:solidFill>
                <a:ea typeface="微软雅黑" panose="020B0503020204020204" pitchFamily="34" charset="-122"/>
              </a:rPr>
              <a:t>Him in love,</a:t>
            </a:r>
          </a:p>
          <a:p>
            <a:pPr algn="l">
              <a:lnSpc>
                <a:spcPct val="112000"/>
              </a:lnSpc>
            </a:pPr>
            <a:r>
              <a:rPr lang="en-US" altLang="zh-CN" sz="3000" b="1" spc="100" dirty="0">
                <a:solidFill>
                  <a:srgbClr val="FFFF00"/>
                </a:solidFill>
                <a:ea typeface="微软雅黑" panose="020B0503020204020204" pitchFamily="34" charset="-122"/>
              </a:rPr>
              <a:t>5 </a:t>
            </a:r>
            <a:r>
              <a:rPr lang="zh-CN" altLang="en-US" sz="3000" b="1" spc="100" dirty="0">
                <a:solidFill>
                  <a:srgbClr val="FFFF00"/>
                </a:solidFill>
                <a:ea typeface="微软雅黑" panose="020B0503020204020204" pitchFamily="34" charset="-122"/>
              </a:rPr>
              <a:t>又因爱我们，就按着自己意旨所喜悦的，预定我们藉着耶稣基督得儿子的名分</a:t>
            </a:r>
            <a:r>
              <a:rPr lang="zh-CN" altLang="en-US" sz="3000" b="1" spc="100" dirty="0" smtClean="0">
                <a:solidFill>
                  <a:srgbClr val="FFFF00"/>
                </a:solidFill>
                <a:ea typeface="微软雅黑" panose="020B0503020204020204" pitchFamily="34" charset="-122"/>
              </a:rPr>
              <a:t>，</a:t>
            </a:r>
            <a:r>
              <a:rPr lang="en-US" altLang="zh-CN" sz="3000" b="1" spc="100" dirty="0" smtClean="0">
                <a:solidFill>
                  <a:schemeClr val="bg1"/>
                </a:solidFill>
                <a:ea typeface="微软雅黑" panose="020B0503020204020204" pitchFamily="34" charset="-122"/>
              </a:rPr>
              <a:t>having </a:t>
            </a:r>
            <a:r>
              <a:rPr lang="en-US" altLang="zh-CN" sz="3000" b="1" spc="100" dirty="0">
                <a:solidFill>
                  <a:schemeClr val="bg1"/>
                </a:solidFill>
                <a:ea typeface="微软雅黑" panose="020B0503020204020204" pitchFamily="34" charset="-122"/>
              </a:rPr>
              <a:t>predestined us to adoption as sons by Jesus Christ to Himself, according to the good pleasure of His will,</a:t>
            </a:r>
          </a:p>
          <a:p>
            <a:pPr algn="l">
              <a:lnSpc>
                <a:spcPct val="150000"/>
              </a:lnSpc>
            </a:pPr>
            <a:endParaRPr lang="zh-CN" altLang="en-US" sz="36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85840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600" b="1" u="sng" spc="100" dirty="0" smtClean="0">
                <a:solidFill>
                  <a:schemeClr val="bg1"/>
                </a:solidFill>
                <a:ea typeface="微软雅黑" panose="020B0503020204020204" pitchFamily="34" charset="-122"/>
              </a:rPr>
              <a:t>神</a:t>
            </a:r>
            <a:r>
              <a:rPr lang="zh-CN" altLang="en-US" sz="3600" b="1" u="sng" spc="100" dirty="0">
                <a:solidFill>
                  <a:schemeClr val="bg1"/>
                </a:solidFill>
                <a:ea typeface="微软雅黑" panose="020B0503020204020204" pitchFamily="34" charset="-122"/>
              </a:rPr>
              <a:t>的拣选</a:t>
            </a:r>
          </a:p>
          <a:p>
            <a:pPr algn="l">
              <a:lnSpc>
                <a:spcPct val="112000"/>
              </a:lnSpc>
            </a:pPr>
            <a:r>
              <a:rPr lang="en-US" altLang="zh-CN" sz="3000" b="1" u="sng" spc="100" dirty="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帖后</a:t>
            </a:r>
            <a:r>
              <a:rPr lang="en-US" altLang="zh-CN" sz="3000" b="1" u="sng" spc="100" dirty="0">
                <a:solidFill>
                  <a:schemeClr val="bg1"/>
                </a:solidFill>
                <a:ea typeface="微软雅黑" panose="020B0503020204020204" pitchFamily="34" charset="-122"/>
              </a:rPr>
              <a:t>2Ths 2:13</a:t>
            </a:r>
            <a:r>
              <a:rPr lang="en-US" altLang="zh-CN" sz="3000" b="1" u="sng" spc="100" dirty="0" smtClean="0">
                <a:solidFill>
                  <a:schemeClr val="bg1"/>
                </a:solidFill>
                <a:ea typeface="微软雅黑" panose="020B0503020204020204" pitchFamily="34" charset="-122"/>
              </a:rPr>
              <a:t>】</a:t>
            </a:r>
          </a:p>
          <a:p>
            <a:pPr algn="l">
              <a:lnSpc>
                <a:spcPct val="112000"/>
              </a:lnSpc>
            </a:pPr>
            <a:r>
              <a:rPr lang="zh-CN" altLang="en-US" sz="3000" b="1" spc="100" dirty="0" smtClean="0">
                <a:solidFill>
                  <a:srgbClr val="FFFF00"/>
                </a:solidFill>
                <a:ea typeface="微软雅黑" panose="020B0503020204020204" pitchFamily="34" charset="-122"/>
              </a:rPr>
              <a:t>主</a:t>
            </a:r>
            <a:r>
              <a:rPr lang="zh-CN" altLang="en-US" sz="3000" b="1" spc="100" dirty="0">
                <a:solidFill>
                  <a:srgbClr val="FFFF00"/>
                </a:solidFill>
                <a:ea typeface="微软雅黑" panose="020B0503020204020204" pitchFamily="34" charset="-122"/>
              </a:rPr>
              <a:t>所爱的弟兄们哪，我们本该常为你们感谢　神，因为祂从起初拣选了你们，叫你们因信真道，又被圣灵感动，成为圣洁，能以得救。</a:t>
            </a:r>
          </a:p>
          <a:p>
            <a:pPr algn="l">
              <a:lnSpc>
                <a:spcPct val="112000"/>
              </a:lnSpc>
            </a:pPr>
            <a:r>
              <a:rPr lang="en-US" altLang="zh-CN" sz="3000" b="1" spc="100" dirty="0">
                <a:solidFill>
                  <a:schemeClr val="bg1"/>
                </a:solidFill>
                <a:ea typeface="微软雅黑" panose="020B0503020204020204" pitchFamily="34" charset="-122"/>
              </a:rPr>
              <a:t>But we are bound to give thanks to God always for you, brethren beloved by the Lord, because God from the beginning chose you for salvation through sanctification by the Spirit and belief in the truth,</a:t>
            </a:r>
          </a:p>
          <a:p>
            <a:pPr algn="l">
              <a:lnSpc>
                <a:spcPct val="150000"/>
              </a:lnSpc>
            </a:pPr>
            <a:endParaRPr lang="zh-CN" altLang="en-US" sz="36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858403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600" b="1" u="sng" spc="100" dirty="0" smtClean="0">
                <a:solidFill>
                  <a:schemeClr val="bg1"/>
                </a:solidFill>
                <a:ea typeface="微软雅黑" panose="020B0503020204020204" pitchFamily="34" charset="-122"/>
              </a:rPr>
              <a:t>神</a:t>
            </a:r>
            <a:r>
              <a:rPr lang="zh-CN" altLang="en-US" sz="3600" b="1" u="sng" spc="100" dirty="0">
                <a:solidFill>
                  <a:schemeClr val="bg1"/>
                </a:solidFill>
                <a:ea typeface="微软雅黑" panose="020B0503020204020204" pitchFamily="34" charset="-122"/>
              </a:rPr>
              <a:t>的拣选</a:t>
            </a:r>
          </a:p>
          <a:p>
            <a:pPr algn="l">
              <a:lnSpc>
                <a:spcPct val="112000"/>
              </a:lnSpc>
            </a:pPr>
            <a:r>
              <a:rPr lang="en-US" altLang="zh-CN" sz="3000" b="1" u="sng" spc="100" dirty="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提后</a:t>
            </a:r>
            <a:r>
              <a:rPr lang="en-US" altLang="zh-CN" sz="3000" b="1" u="sng" spc="100" dirty="0">
                <a:solidFill>
                  <a:schemeClr val="bg1"/>
                </a:solidFill>
                <a:ea typeface="微软雅黑" panose="020B0503020204020204" pitchFamily="34" charset="-122"/>
              </a:rPr>
              <a:t>2Tim 1:9</a:t>
            </a:r>
            <a:r>
              <a:rPr lang="en-US" altLang="zh-CN" sz="3000" b="1" u="sng" spc="100" dirty="0" smtClean="0">
                <a:solidFill>
                  <a:schemeClr val="bg1"/>
                </a:solidFill>
                <a:ea typeface="微软雅黑" panose="020B0503020204020204" pitchFamily="34" charset="-122"/>
              </a:rPr>
              <a:t>】</a:t>
            </a:r>
          </a:p>
          <a:p>
            <a:pPr algn="l">
              <a:lnSpc>
                <a:spcPct val="112000"/>
              </a:lnSpc>
            </a:pPr>
            <a:r>
              <a:rPr lang="zh-CN" altLang="en-US" sz="3000" b="1" spc="100" dirty="0" smtClean="0">
                <a:solidFill>
                  <a:srgbClr val="FFFF00"/>
                </a:solidFill>
                <a:ea typeface="微软雅黑" panose="020B0503020204020204" pitchFamily="34" charset="-122"/>
              </a:rPr>
              <a:t>神</a:t>
            </a:r>
            <a:r>
              <a:rPr lang="zh-CN" altLang="en-US" sz="3000" b="1" spc="100" dirty="0">
                <a:solidFill>
                  <a:srgbClr val="FFFF00"/>
                </a:solidFill>
                <a:ea typeface="微软雅黑" panose="020B0503020204020204" pitchFamily="34" charset="-122"/>
              </a:rPr>
              <a:t>救了我们，以圣召召我们，不是按我们的行为，乃是按祂的旨意和恩典。这恩典是万古之先在基督耶稣里赐给我们的。</a:t>
            </a:r>
          </a:p>
          <a:p>
            <a:pPr algn="l">
              <a:lnSpc>
                <a:spcPct val="112000"/>
              </a:lnSpc>
            </a:pPr>
            <a:r>
              <a:rPr lang="en-US" altLang="zh-CN" sz="3000" b="1" spc="100" dirty="0">
                <a:solidFill>
                  <a:schemeClr val="bg1"/>
                </a:solidFill>
                <a:ea typeface="微软雅黑" panose="020B0503020204020204" pitchFamily="34" charset="-122"/>
              </a:rPr>
              <a:t>who has saved us and called us with a holy calling, not according to our works, but according to His own purpose and grace which was given to us in Christ Jesus before time began,</a:t>
            </a:r>
          </a:p>
          <a:p>
            <a:pPr algn="l">
              <a:lnSpc>
                <a:spcPct val="150000"/>
              </a:lnSpc>
            </a:pPr>
            <a:endParaRPr lang="zh-CN" altLang="en-US" sz="3600" b="1" u="sng"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858403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12822</TotalTime>
  <Words>445</Words>
  <Application>Microsoft Office PowerPoint</Application>
  <PresentationFormat>全屏显示(4:3)</PresentationFormat>
  <Paragraphs>60</Paragraphs>
  <Slides>13</Slides>
  <Notes>0</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Windows 用户</cp:lastModifiedBy>
  <cp:revision>1183</cp:revision>
  <dcterms:created xsi:type="dcterms:W3CDTF">2018-02-16T18:09:56Z</dcterms:created>
  <dcterms:modified xsi:type="dcterms:W3CDTF">2023-10-01T05:06:29Z</dcterms:modified>
</cp:coreProperties>
</file>