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99" r:id="rId2"/>
    <p:sldId id="3806" r:id="rId3"/>
    <p:sldId id="3805" r:id="rId4"/>
    <p:sldId id="3809" r:id="rId5"/>
    <p:sldId id="3810" r:id="rId6"/>
    <p:sldId id="3811" r:id="rId7"/>
    <p:sldId id="3804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054" autoAdjust="0"/>
    <p:restoredTop sz="94660"/>
  </p:normalViewPr>
  <p:slideViewPr>
    <p:cSldViewPr snapToGrid="0">
      <p:cViewPr>
        <p:scale>
          <a:sx n="80" d="100"/>
          <a:sy n="80" d="100"/>
        </p:scale>
        <p:origin x="-348" y="-84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2023/8/6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2023/8/6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2023/8/6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2023/8/6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2023/8/6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2023/8/6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2023/8/6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2023/8/6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2023/8/6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2023/8/6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2023/8/6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2023/8/6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应注重神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所作的</a:t>
            </a: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，不应注重救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赎的</a:t>
            </a: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范围</a:t>
            </a: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(</a:t>
            </a:r>
            <a:r>
              <a:rPr lang="zh-CN" altLang="en-US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全人类，选民</a:t>
            </a:r>
            <a:r>
              <a:rPr lang="en-US" altLang="zh-CN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)</a:t>
            </a:r>
            <a:endParaRPr lang="zh-CN" altLang="en-US" sz="30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林前</a:t>
            </a: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1Cor 2:1-2】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1 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弟兄们，从前我到你们那里去，并没有用高言大智对你们宣传　神的奥秘。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And I, brethren, when I came to you, did not come with excellence of speech or of wisdom declaring to you the testimony of God.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2 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因为我曾定了主意，在你们中间不知道别的，只知道耶稣基督并祂钉十字架。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For I determined not to know anything among you except Jesus Christ and Him crucified.</a:t>
            </a:r>
          </a:p>
        </p:txBody>
      </p:sp>
    </p:spTree>
    <p:extLst>
      <p:ext uri="{BB962C8B-B14F-4D97-AF65-F5344CB8AC3E}">
        <p14:creationId xmlns:p14="http://schemas.microsoft.com/office/powerpoint/2010/main" val="250754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救</a:t>
            </a:r>
            <a:r>
              <a:rPr lang="zh-CN" altLang="en-US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赎真理的重点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只有信靠主耶稣，才能得救赎。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信靠主耶稣的人，不会被主耶稣丢弃。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神拣选人得救，神不预定人灭亡。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人得救是出于神，人灭亡是出于人自己的罪。</a:t>
            </a:r>
            <a:endParaRPr lang="zh-CN" altLang="en-US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9910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zh-CN" altLang="en-US" sz="30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主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耶稣的复活与</a:t>
            </a:r>
            <a:r>
              <a:rPr lang="zh-CN" altLang="en-US" sz="30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我们</a:t>
            </a: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	主耶稣的复活是我们</a:t>
            </a:r>
            <a:r>
              <a:rPr lang="zh-CN" altLang="en-US" sz="3000" b="1" u="sng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重生</a:t>
            </a:r>
            <a:r>
              <a:rPr lang="zh-CN" altLang="en-US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的保证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彼前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1Pet 1:3-4】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3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愿颂赞归于我们主耶稣基督的父　神，祂曾照自己的大怜悯，藉耶稣基督从死里复活，重生了我们，叫我们有活泼的盼望，</a:t>
            </a:r>
            <a:r>
              <a:rPr lang="en-US" altLang="zh-CN" sz="2800" b="1" dirty="0">
                <a:solidFill>
                  <a:schemeClr val="bg1"/>
                </a:solidFill>
                <a:ea typeface="微软雅黑" panose="020B0503020204020204" pitchFamily="34" charset="-122"/>
              </a:rPr>
              <a:t>Blessed be the God and Father of our Lord Jesus Christ, who according to His abundant mercy has begotten us again to a living hope through the resurrection of Jesus Christ from the dead,</a:t>
            </a:r>
          </a:p>
          <a:p>
            <a:pPr algn="l">
              <a:lnSpc>
                <a:spcPct val="100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4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可以得着不能朽坏、不能玷污、不能衰残、为你们存留在天上的基业</a:t>
            </a:r>
            <a:r>
              <a:rPr lang="zh-CN" altLang="en-US" sz="3000" b="1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  <a:r>
              <a:rPr lang="en-US" altLang="zh-CN" sz="2800" b="1" dirty="0">
                <a:solidFill>
                  <a:schemeClr val="bg1"/>
                </a:solidFill>
                <a:ea typeface="微软雅黑" panose="020B0503020204020204" pitchFamily="34" charset="-122"/>
              </a:rPr>
              <a:t>to </a:t>
            </a:r>
            <a:r>
              <a:rPr lang="en-US" altLang="zh-CN" sz="2800" b="1" dirty="0">
                <a:solidFill>
                  <a:schemeClr val="bg1"/>
                </a:solidFill>
                <a:ea typeface="微软雅黑" panose="020B0503020204020204" pitchFamily="34" charset="-122"/>
              </a:rPr>
              <a:t>an inheritance incorruptible and undefiled and that does not fade away, reserved in heaven for you,</a:t>
            </a:r>
          </a:p>
        </p:txBody>
      </p:sp>
    </p:spTree>
    <p:extLst>
      <p:ext uri="{BB962C8B-B14F-4D97-AF65-F5344CB8AC3E}">
        <p14:creationId xmlns:p14="http://schemas.microsoft.com/office/powerpoint/2010/main" val="351065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zh-CN" altLang="en-US" sz="30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主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耶稣的复活与</a:t>
            </a:r>
            <a:r>
              <a:rPr lang="zh-CN" altLang="en-US" sz="30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我们</a:t>
            </a: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	主耶稣的复活是我们</a:t>
            </a:r>
            <a:r>
              <a:rPr lang="zh-CN" altLang="en-US" sz="3000" b="1" u="sng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称义</a:t>
            </a:r>
            <a:r>
              <a:rPr lang="zh-CN" altLang="en-US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的保证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罗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Rom 4:25】</a:t>
            </a:r>
          </a:p>
          <a:p>
            <a:pPr algn="l">
              <a:lnSpc>
                <a:spcPct val="112000"/>
              </a:lnSpc>
            </a:pP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耶稣被交给人，是为我们的过犯；复活，是为叫我们称义（或作“耶稣是为我们的过犯交付了，是为我们称义复活了”）。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who was delivered up because of our offenses, and was raised because of our justification.</a:t>
            </a:r>
          </a:p>
        </p:txBody>
      </p:sp>
    </p:spTree>
    <p:extLst>
      <p:ext uri="{BB962C8B-B14F-4D97-AF65-F5344CB8AC3E}">
        <p14:creationId xmlns:p14="http://schemas.microsoft.com/office/powerpoint/2010/main" val="291290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zh-CN" altLang="en-US" sz="30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主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耶稣的复活与</a:t>
            </a:r>
            <a:r>
              <a:rPr lang="zh-CN" altLang="en-US" sz="30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我们</a:t>
            </a: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	主耶稣的复活是我们</a:t>
            </a:r>
            <a:r>
              <a:rPr lang="zh-CN" altLang="en-US" sz="3000" b="1" u="sng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身体复活</a:t>
            </a:r>
            <a:r>
              <a:rPr lang="zh-CN" altLang="en-US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的保证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罗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Rom 4:25】</a:t>
            </a:r>
          </a:p>
          <a:p>
            <a:pPr algn="l">
              <a:lnSpc>
                <a:spcPct val="112000"/>
              </a:lnSpc>
            </a:pP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耶稣被交给人，是为我们的过犯；复活，是为叫我们称义（或作“耶稣是为我们的过犯交付了，是为我们称义复活了”）。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who was delivered up because of our offenses, and was raised because of our justification.</a:t>
            </a:r>
          </a:p>
        </p:txBody>
      </p:sp>
    </p:spTree>
    <p:extLst>
      <p:ext uri="{BB962C8B-B14F-4D97-AF65-F5344CB8AC3E}">
        <p14:creationId xmlns:p14="http://schemas.microsoft.com/office/powerpoint/2010/main" val="12353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0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人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整合地被造</a:t>
            </a:r>
          </a:p>
          <a:p>
            <a:pPr algn="l">
              <a:lnSpc>
                <a:spcPct val="112000"/>
              </a:lnSpc>
            </a:pPr>
            <a:r>
              <a:rPr lang="zh-CN" altLang="en-US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zh-CN" altLang="en-US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    神</a:t>
            </a:r>
            <a:r>
              <a:rPr lang="zh-CN" altLang="en-US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造人时，人是灵魂身体整合的一体</a:t>
            </a:r>
            <a:r>
              <a:rPr lang="zh-CN" altLang="en-US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。</a:t>
            </a:r>
            <a:endParaRPr lang="en-US" altLang="zh-CN" sz="3000" b="1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endParaRPr lang="zh-CN" altLang="en-US" sz="30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0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人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整合地被救赎</a:t>
            </a:r>
          </a:p>
          <a:p>
            <a:pPr algn="l">
              <a:lnSpc>
                <a:spcPct val="112000"/>
              </a:lnSpc>
            </a:pPr>
            <a:r>
              <a:rPr lang="zh-CN" altLang="en-US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     得救</a:t>
            </a:r>
            <a:r>
              <a:rPr lang="zh-CN" altLang="en-US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的</a:t>
            </a:r>
            <a:r>
              <a:rPr lang="zh-CN" altLang="en-US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人是身体</a:t>
            </a:r>
            <a:r>
              <a:rPr lang="zh-CN" altLang="en-US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灵魂整合</a:t>
            </a:r>
            <a:r>
              <a:rPr lang="zh-CN" altLang="en-US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性得救</a:t>
            </a:r>
            <a:r>
              <a:rPr lang="zh-CN" altLang="en-US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。灵魂得救，身体得赎。不朽的灵魂，和不朽的身体</a:t>
            </a:r>
            <a:r>
              <a:rPr lang="zh-CN" altLang="en-US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是一体。</a:t>
            </a:r>
            <a:endParaRPr lang="en-US" altLang="zh-CN" sz="3000" b="1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zh-CN" altLang="en-US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    不是仅仅灵魂得救，而是身体灵魂都得救得赎。</a:t>
            </a:r>
            <a:endParaRPr lang="en-US" altLang="zh-CN" sz="3000" b="1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endParaRPr lang="en-US" altLang="zh-CN" sz="3000" b="1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lvl="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完全的得救包含三方面：</a:t>
            </a:r>
          </a:p>
          <a:p>
            <a:pPr algn="l">
              <a:lnSpc>
                <a:spcPct val="112000"/>
              </a:lnSpc>
            </a:pPr>
            <a:r>
              <a:rPr lang="zh-CN" altLang="en-US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     灵魂</a:t>
            </a:r>
            <a:r>
              <a:rPr lang="zh-CN" altLang="en-US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得救，生活得胜，身体得赎</a:t>
            </a:r>
            <a:r>
              <a:rPr lang="zh-CN" altLang="en-US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。</a:t>
            </a:r>
            <a:endParaRPr lang="en-US" altLang="zh-CN" sz="3000" b="1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    </a:t>
            </a:r>
            <a:r>
              <a:rPr lang="zh-CN" altLang="en-US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身体</a:t>
            </a:r>
            <a:r>
              <a:rPr lang="zh-CN" altLang="en-US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得赎就是身体复活。</a:t>
            </a:r>
          </a:p>
        </p:txBody>
      </p:sp>
    </p:spTree>
    <p:extLst>
      <p:ext uri="{BB962C8B-B14F-4D97-AF65-F5344CB8AC3E}">
        <p14:creationId xmlns:p14="http://schemas.microsoft.com/office/powerpoint/2010/main" val="305261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主</a:t>
            </a:r>
            <a:r>
              <a:rPr lang="zh-CN" altLang="en-US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耶稣的复活是我们今生信靠顺服神的</a:t>
            </a: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依据</a:t>
            </a:r>
            <a:endParaRPr lang="en-US" altLang="zh-CN" sz="3200" b="1" u="sng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信心得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坚固</a:t>
            </a: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林前</a:t>
            </a: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1Cor 15:52-58】</a:t>
            </a:r>
            <a:endParaRPr lang="zh-CN" altLang="en-US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	思想天上的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事</a:t>
            </a: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西</a:t>
            </a: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Col 3:1-2】</a:t>
            </a:r>
            <a:endParaRPr lang="zh-CN" altLang="en-US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	不再被罪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捆绑</a:t>
            </a: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罗</a:t>
            </a: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Rom 6:5-8,12】</a:t>
            </a:r>
            <a:endParaRPr lang="zh-CN" altLang="en-US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10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12610</TotalTime>
  <Words>176</Words>
  <Application>Microsoft Office PowerPoint</Application>
  <PresentationFormat>全屏显示(4:3)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Windows 用户</cp:lastModifiedBy>
  <cp:revision>1170</cp:revision>
  <dcterms:created xsi:type="dcterms:W3CDTF">2018-02-16T18:09:56Z</dcterms:created>
  <dcterms:modified xsi:type="dcterms:W3CDTF">2023-08-06T07:29:45Z</dcterms:modified>
</cp:coreProperties>
</file>